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0"/>
  </p:notesMasterIdLst>
  <p:sldIdLst>
    <p:sldId id="318" r:id="rId2"/>
    <p:sldId id="319" r:id="rId3"/>
    <p:sldId id="320" r:id="rId4"/>
    <p:sldId id="303" r:id="rId5"/>
    <p:sldId id="321" r:id="rId6"/>
    <p:sldId id="323" r:id="rId7"/>
    <p:sldId id="258" r:id="rId8"/>
    <p:sldId id="261" r:id="rId9"/>
    <p:sldId id="324" r:id="rId10"/>
    <p:sldId id="327" r:id="rId11"/>
    <p:sldId id="328" r:id="rId12"/>
    <p:sldId id="329" r:id="rId13"/>
    <p:sldId id="330" r:id="rId14"/>
    <p:sldId id="331" r:id="rId15"/>
    <p:sldId id="332" r:id="rId16"/>
    <p:sldId id="335" r:id="rId17"/>
    <p:sldId id="336" r:id="rId18"/>
    <p:sldId id="337" r:id="rId19"/>
    <p:sldId id="338" r:id="rId20"/>
    <p:sldId id="339" r:id="rId21"/>
    <p:sldId id="342" r:id="rId22"/>
    <p:sldId id="343" r:id="rId23"/>
    <p:sldId id="334" r:id="rId24"/>
    <p:sldId id="341" r:id="rId25"/>
    <p:sldId id="344" r:id="rId26"/>
    <p:sldId id="345" r:id="rId27"/>
    <p:sldId id="346" r:id="rId28"/>
    <p:sldId id="285" r:id="rId29"/>
  </p:sldIdLst>
  <p:sldSz cx="9144000" cy="5143500" type="screen16x9"/>
  <p:notesSz cx="6858000" cy="9144000"/>
  <p:embeddedFontLst>
    <p:embeddedFont>
      <p:font typeface="Berlin Sans FB" panose="020E0602020502020306" pitchFamily="34" charset="0"/>
      <p:regular r:id="rId31"/>
      <p:bold r:id="rId32"/>
    </p:embeddedFont>
    <p:embeddedFont>
      <p:font typeface="Calibri" panose="020F0502020204030204" pitchFamily="34" charset="0"/>
      <p:regular r:id="rId33"/>
      <p:bold r:id="rId34"/>
      <p:italic r:id="rId35"/>
      <p:boldItalic r:id="rId36"/>
    </p:embeddedFont>
    <p:embeddedFont>
      <p:font typeface="Garamond" panose="02020404030301010803" pitchFamily="18" charset="0"/>
      <p:regular r:id="rId37"/>
      <p:bold r:id="rId38"/>
      <p:italic r:id="rId39"/>
      <p:boldItalic r:id="rId40"/>
    </p:embeddedFont>
    <p:embeddedFont>
      <p:font typeface="Noto Sans" panose="020B0502040504020204" pitchFamily="34" charset="0"/>
      <p:regular r:id="rId41"/>
      <p:bold r:id="rId42"/>
      <p:italic r:id="rId43"/>
      <p:boldItalic r:id="rId44"/>
    </p:embeddedFont>
    <p:embeddedFont>
      <p:font typeface="PT Sans" panose="020B0503020203020204" pitchFamily="3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
      <p:font typeface="Segoe UI Light" panose="020B0502040204020203" pitchFamily="34"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747"/>
    <a:srgbClr val="000000"/>
    <a:srgbClr val="CD401A"/>
    <a:srgbClr val="FC8123"/>
    <a:srgbClr val="FF4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ED4F9-1988-17D0-CE18-F366448C7454}" v="221" dt="2023-03-07T19:49:05.529"/>
    <p1510:client id="{2DB984C5-1631-2EF6-5901-C8D3D313B3F5}" v="98" dt="2023-03-08T19:02:45.766"/>
    <p1510:client id="{68B14019-B1D8-835F-F502-91499B107B9B}" v="671" dt="2023-03-08T17:57:21.949"/>
    <p1510:client id="{A67B6EB6-3F79-ABE6-9DB7-41C51B54C59C}" v="149" dt="2023-03-07T21:57:17.401"/>
    <p1510:client id="{AC2340B1-1ADC-A9E2-2499-9642B85BFA18}" v="100" dt="2023-03-08T17:56:31.091"/>
    <p1510:client id="{F1406ADD-0A72-72A7-7289-12C25BC35849}" v="331" dt="2023-03-07T20:54:57.221"/>
    <p1510:client id="{FE49CBAA-3911-66FB-4DBC-59E7A2CE1A51}" v="16" dt="2023-03-08T04:37:13.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yut Jain" userId="S::prayutjain@uchicago.edu::8c1ddc2f-34b7-49c6-a30b-443c4254ca78" providerId="AD" clId="Web-{FE49CBAA-3911-66FB-4DBC-59E7A2CE1A51}"/>
    <pc:docChg chg="modSld">
      <pc:chgData name="Prayut Jain" userId="S::prayutjain@uchicago.edu::8c1ddc2f-34b7-49c6-a30b-443c4254ca78" providerId="AD" clId="Web-{FE49CBAA-3911-66FB-4DBC-59E7A2CE1A51}" dt="2023-03-08T04:37:13.300" v="8" actId="20577"/>
      <pc:docMkLst>
        <pc:docMk/>
      </pc:docMkLst>
      <pc:sldChg chg="modSp">
        <pc:chgData name="Prayut Jain" userId="S::prayutjain@uchicago.edu::8c1ddc2f-34b7-49c6-a30b-443c4254ca78" providerId="AD" clId="Web-{FE49CBAA-3911-66FB-4DBC-59E7A2CE1A51}" dt="2023-03-08T04:37:13.300" v="8" actId="20577"/>
        <pc:sldMkLst>
          <pc:docMk/>
          <pc:sldMk cId="0" sldId="261"/>
        </pc:sldMkLst>
        <pc:spChg chg="mod">
          <ac:chgData name="Prayut Jain" userId="S::prayutjain@uchicago.edu::8c1ddc2f-34b7-49c6-a30b-443c4254ca78" providerId="AD" clId="Web-{FE49CBAA-3911-66FB-4DBC-59E7A2CE1A51}" dt="2023-03-08T04:37:13.300" v="8" actId="20577"/>
          <ac:spMkLst>
            <pc:docMk/>
            <pc:sldMk cId="0" sldId="261"/>
            <ac:spMk id="136" creationId="{00000000-0000-0000-0000-000000000000}"/>
          </ac:spMkLst>
        </pc:spChg>
      </pc:sldChg>
    </pc:docChg>
  </pc:docChgLst>
  <pc:docChgLst>
    <pc:chgData name="Guest User" userId="S::urn:spo:anon#c46a443bf208cd4ccdb7a39bd9b127cfb0b7b192264daf95fd78661368f46242::" providerId="AD" clId="Web-{0C8ED4F9-1988-17D0-CE18-F366448C7454}"/>
    <pc:docChg chg="modSld">
      <pc:chgData name="Guest User" userId="S::urn:spo:anon#c46a443bf208cd4ccdb7a39bd9b127cfb0b7b192264daf95fd78661368f46242::" providerId="AD" clId="Web-{0C8ED4F9-1988-17D0-CE18-F366448C7454}" dt="2023-03-07T19:49:02.872" v="184" actId="20577"/>
      <pc:docMkLst>
        <pc:docMk/>
      </pc:docMkLst>
      <pc:sldChg chg="modSp">
        <pc:chgData name="Guest User" userId="S::urn:spo:anon#c46a443bf208cd4ccdb7a39bd9b127cfb0b7b192264daf95fd78661368f46242::" providerId="AD" clId="Web-{0C8ED4F9-1988-17D0-CE18-F366448C7454}" dt="2023-03-07T19:34:31.458" v="13" actId="20577"/>
        <pc:sldMkLst>
          <pc:docMk/>
          <pc:sldMk cId="0" sldId="259"/>
        </pc:sldMkLst>
        <pc:spChg chg="mod">
          <ac:chgData name="Guest User" userId="S::urn:spo:anon#c46a443bf208cd4ccdb7a39bd9b127cfb0b7b192264daf95fd78661368f46242::" providerId="AD" clId="Web-{0C8ED4F9-1988-17D0-CE18-F366448C7454}" dt="2023-03-07T19:34:08.317" v="8" actId="20577"/>
          <ac:spMkLst>
            <pc:docMk/>
            <pc:sldMk cId="0" sldId="259"/>
            <ac:spMk id="96" creationId="{00000000-0000-0000-0000-000000000000}"/>
          </ac:spMkLst>
        </pc:spChg>
        <pc:spChg chg="mod">
          <ac:chgData name="Guest User" userId="S::urn:spo:anon#c46a443bf208cd4ccdb7a39bd9b127cfb0b7b192264daf95fd78661368f46242::" providerId="AD" clId="Web-{0C8ED4F9-1988-17D0-CE18-F366448C7454}" dt="2023-03-07T19:34:31.458" v="13" actId="20577"/>
          <ac:spMkLst>
            <pc:docMk/>
            <pc:sldMk cId="0" sldId="259"/>
            <ac:spMk id="98" creationId="{00000000-0000-0000-0000-000000000000}"/>
          </ac:spMkLst>
        </pc:spChg>
      </pc:sldChg>
      <pc:sldChg chg="modSp">
        <pc:chgData name="Guest User" userId="S::urn:spo:anon#c46a443bf208cd4ccdb7a39bd9b127cfb0b7b192264daf95fd78661368f46242::" providerId="AD" clId="Web-{0C8ED4F9-1988-17D0-CE18-F366448C7454}" dt="2023-03-07T19:49:02.872" v="184" actId="20577"/>
        <pc:sldMkLst>
          <pc:docMk/>
          <pc:sldMk cId="0" sldId="261"/>
        </pc:sldMkLst>
        <pc:spChg chg="mod">
          <ac:chgData name="Guest User" userId="S::urn:spo:anon#c46a443bf208cd4ccdb7a39bd9b127cfb0b7b192264daf95fd78661368f46242::" providerId="AD" clId="Web-{0C8ED4F9-1988-17D0-CE18-F366448C7454}" dt="2023-03-07T19:49:02.872" v="184" actId="20577"/>
          <ac:spMkLst>
            <pc:docMk/>
            <pc:sldMk cId="0" sldId="261"/>
            <ac:spMk id="136" creationId="{00000000-0000-0000-0000-000000000000}"/>
          </ac:spMkLst>
        </pc:spChg>
      </pc:sldChg>
      <pc:sldChg chg="modSp">
        <pc:chgData name="Guest User" userId="S::urn:spo:anon#c46a443bf208cd4ccdb7a39bd9b127cfb0b7b192264daf95fd78661368f46242::" providerId="AD" clId="Web-{0C8ED4F9-1988-17D0-CE18-F366448C7454}" dt="2023-03-07T19:46:48.103" v="183" actId="20577"/>
        <pc:sldMkLst>
          <pc:docMk/>
          <pc:sldMk cId="0" sldId="284"/>
        </pc:sldMkLst>
        <pc:spChg chg="mod">
          <ac:chgData name="Guest User" userId="S::urn:spo:anon#c46a443bf208cd4ccdb7a39bd9b127cfb0b7b192264daf95fd78661368f46242::" providerId="AD" clId="Web-{0C8ED4F9-1988-17D0-CE18-F366448C7454}" dt="2023-03-07T19:46:48.103" v="183" actId="20577"/>
          <ac:spMkLst>
            <pc:docMk/>
            <pc:sldMk cId="0" sldId="284"/>
            <ac:spMk id="314" creationId="{00000000-0000-0000-0000-000000000000}"/>
          </ac:spMkLst>
        </pc:spChg>
      </pc:sldChg>
      <pc:sldChg chg="modSp">
        <pc:chgData name="Guest User" userId="S::urn:spo:anon#c46a443bf208cd4ccdb7a39bd9b127cfb0b7b192264daf95fd78661368f46242::" providerId="AD" clId="Web-{0C8ED4F9-1988-17D0-CE18-F366448C7454}" dt="2023-03-07T19:35:16.256" v="45" actId="20577"/>
        <pc:sldMkLst>
          <pc:docMk/>
          <pc:sldMk cId="1995132288" sldId="293"/>
        </pc:sldMkLst>
        <pc:spChg chg="mod">
          <ac:chgData name="Guest User" userId="S::urn:spo:anon#c46a443bf208cd4ccdb7a39bd9b127cfb0b7b192264daf95fd78661368f46242::" providerId="AD" clId="Web-{0C8ED4F9-1988-17D0-CE18-F366448C7454}" dt="2023-03-07T19:35:16.256" v="45" actId="20577"/>
          <ac:spMkLst>
            <pc:docMk/>
            <pc:sldMk cId="1995132288" sldId="293"/>
            <ac:spMk id="2" creationId="{BCE4B2E7-9844-4868-B4E1-7C7520F55E3D}"/>
          </ac:spMkLst>
        </pc:spChg>
      </pc:sldChg>
    </pc:docChg>
  </pc:docChgLst>
  <pc:docChgLst>
    <pc:chgData name="Parth Bansal" userId="S::parthbansal@uchicago.edu::f6e07243-0cbe-497c-add7-d4b189d2d442" providerId="AD" clId="Web-{68B14019-B1D8-835F-F502-91499B107B9B}"/>
    <pc:docChg chg="delSld modSld modMainMaster">
      <pc:chgData name="Parth Bansal" userId="S::parthbansal@uchicago.edu::f6e07243-0cbe-497c-add7-d4b189d2d442" providerId="AD" clId="Web-{68B14019-B1D8-835F-F502-91499B107B9B}" dt="2023-03-08T17:57:21.949" v="621" actId="20577"/>
      <pc:docMkLst>
        <pc:docMk/>
      </pc:docMkLst>
      <pc:sldChg chg="addSp modSp">
        <pc:chgData name="Parth Bansal" userId="S::parthbansal@uchicago.edu::f6e07243-0cbe-497c-add7-d4b189d2d442" providerId="AD" clId="Web-{68B14019-B1D8-835F-F502-91499B107B9B}" dt="2023-03-08T16:07:26.471" v="76"/>
        <pc:sldMkLst>
          <pc:docMk/>
          <pc:sldMk cId="0" sldId="258"/>
        </pc:sldMkLst>
        <pc:spChg chg="add mod">
          <ac:chgData name="Parth Bansal" userId="S::parthbansal@uchicago.edu::f6e07243-0cbe-497c-add7-d4b189d2d442" providerId="AD" clId="Web-{68B14019-B1D8-835F-F502-91499B107B9B}" dt="2023-03-08T16:07:26.471" v="76"/>
          <ac:spMkLst>
            <pc:docMk/>
            <pc:sldMk cId="0" sldId="258"/>
            <ac:spMk id="2" creationId="{F807F89F-95DF-1EFC-FBCB-37518257621A}"/>
          </ac:spMkLst>
        </pc:spChg>
      </pc:sldChg>
      <pc:sldChg chg="addSp modSp">
        <pc:chgData name="Parth Bansal" userId="S::parthbansal@uchicago.edu::f6e07243-0cbe-497c-add7-d4b189d2d442" providerId="AD" clId="Web-{68B14019-B1D8-835F-F502-91499B107B9B}" dt="2023-03-08T16:07:26.471" v="76"/>
        <pc:sldMkLst>
          <pc:docMk/>
          <pc:sldMk cId="0" sldId="261"/>
        </pc:sldMkLst>
        <pc:spChg chg="add mod">
          <ac:chgData name="Parth Bansal" userId="S::parthbansal@uchicago.edu::f6e07243-0cbe-497c-add7-d4b189d2d442" providerId="AD" clId="Web-{68B14019-B1D8-835F-F502-91499B107B9B}" dt="2023-03-08T16:07:26.471" v="76"/>
          <ac:spMkLst>
            <pc:docMk/>
            <pc:sldMk cId="0" sldId="261"/>
            <ac:spMk id="2" creationId="{34045D54-F640-0818-098E-B5348B53C370}"/>
          </ac:spMkLst>
        </pc:spChg>
        <pc:spChg chg="mod">
          <ac:chgData name="Parth Bansal" userId="S::parthbansal@uchicago.edu::f6e07243-0cbe-497c-add7-d4b189d2d442" providerId="AD" clId="Web-{68B14019-B1D8-835F-F502-91499B107B9B}" dt="2023-03-08T15:47:34.591" v="1" actId="20577"/>
          <ac:spMkLst>
            <pc:docMk/>
            <pc:sldMk cId="0" sldId="261"/>
            <ac:spMk id="34" creationId="{00000000-0000-0000-0000-000000000000}"/>
          </ac:spMkLst>
        </pc:spChg>
      </pc:sldChg>
      <pc:sldChg chg="addSp modSp">
        <pc:chgData name="Parth Bansal" userId="S::parthbansal@uchicago.edu::f6e07243-0cbe-497c-add7-d4b189d2d442" providerId="AD" clId="Web-{68B14019-B1D8-835F-F502-91499B107B9B}" dt="2023-03-08T16:07:26.471" v="76"/>
        <pc:sldMkLst>
          <pc:docMk/>
          <pc:sldMk cId="0" sldId="285"/>
        </pc:sldMkLst>
        <pc:spChg chg="add mod">
          <ac:chgData name="Parth Bansal" userId="S::parthbansal@uchicago.edu::f6e07243-0cbe-497c-add7-d4b189d2d442" providerId="AD" clId="Web-{68B14019-B1D8-835F-F502-91499B107B9B}" dt="2023-03-08T16:07:26.471" v="76"/>
          <ac:spMkLst>
            <pc:docMk/>
            <pc:sldMk cId="0" sldId="285"/>
            <ac:spMk id="2" creationId="{C46675C4-D417-3A08-5581-F5A25046D2F2}"/>
          </ac:spMkLst>
        </pc:spChg>
      </pc:sldChg>
      <pc:sldChg chg="addSp modSp">
        <pc:chgData name="Parth Bansal" userId="S::parthbansal@uchicago.edu::f6e07243-0cbe-497c-add7-d4b189d2d442" providerId="AD" clId="Web-{68B14019-B1D8-835F-F502-91499B107B9B}" dt="2023-03-08T16:07:26.471" v="76"/>
        <pc:sldMkLst>
          <pc:docMk/>
          <pc:sldMk cId="2861725060" sldId="303"/>
        </pc:sldMkLst>
        <pc:spChg chg="add mod">
          <ac:chgData name="Parth Bansal" userId="S::parthbansal@uchicago.edu::f6e07243-0cbe-497c-add7-d4b189d2d442" providerId="AD" clId="Web-{68B14019-B1D8-835F-F502-91499B107B9B}" dt="2023-03-08T16:07:26.471" v="76"/>
          <ac:spMkLst>
            <pc:docMk/>
            <pc:sldMk cId="2861725060" sldId="303"/>
            <ac:spMk id="2" creationId="{3C024120-9DC7-BC56-EAE7-635A09CF8525}"/>
          </ac:spMkLst>
        </pc:spChg>
      </pc:sldChg>
      <pc:sldChg chg="addSp delSp modSp">
        <pc:chgData name="Parth Bansal" userId="S::parthbansal@uchicago.edu::f6e07243-0cbe-497c-add7-d4b189d2d442" providerId="AD" clId="Web-{68B14019-B1D8-835F-F502-91499B107B9B}" dt="2023-03-08T16:07:42.206" v="87"/>
        <pc:sldMkLst>
          <pc:docMk/>
          <pc:sldMk cId="2227960944" sldId="318"/>
        </pc:sldMkLst>
        <pc:spChg chg="add del mod">
          <ac:chgData name="Parth Bansal" userId="S::parthbansal@uchicago.edu::f6e07243-0cbe-497c-add7-d4b189d2d442" providerId="AD" clId="Web-{68B14019-B1D8-835F-F502-91499B107B9B}" dt="2023-03-08T16:07:38.612" v="84"/>
          <ac:spMkLst>
            <pc:docMk/>
            <pc:sldMk cId="2227960944" sldId="318"/>
            <ac:spMk id="14" creationId="{D281BCAB-F072-50FD-E27D-FBBE935D3D08}"/>
          </ac:spMkLst>
        </pc:spChg>
        <pc:spChg chg="add del mod">
          <ac:chgData name="Parth Bansal" userId="S::parthbansal@uchicago.edu::f6e07243-0cbe-497c-add7-d4b189d2d442" providerId="AD" clId="Web-{68B14019-B1D8-835F-F502-91499B107B9B}" dt="2023-03-08T16:06:48.720" v="71"/>
          <ac:spMkLst>
            <pc:docMk/>
            <pc:sldMk cId="2227960944" sldId="318"/>
            <ac:spMk id="15" creationId="{7007483C-2481-02B2-4DBD-13055026FDAC}"/>
          </ac:spMkLst>
        </pc:spChg>
        <pc:spChg chg="add del mod">
          <ac:chgData name="Parth Bansal" userId="S::parthbansal@uchicago.edu::f6e07243-0cbe-497c-add7-d4b189d2d442" providerId="AD" clId="Web-{68B14019-B1D8-835F-F502-91499B107B9B}" dt="2023-03-08T16:07:38.691" v="86"/>
          <ac:spMkLst>
            <pc:docMk/>
            <pc:sldMk cId="2227960944" sldId="318"/>
            <ac:spMk id="16" creationId="{F8DA9A75-D15F-5B66-7897-3D7BED905DFD}"/>
          </ac:spMkLst>
        </pc:spChg>
        <pc:spChg chg="add mod">
          <ac:chgData name="Parth Bansal" userId="S::parthbansal@uchicago.edu::f6e07243-0cbe-497c-add7-d4b189d2d442" providerId="AD" clId="Web-{68B14019-B1D8-835F-F502-91499B107B9B}" dt="2023-03-08T16:07:42.206" v="87"/>
          <ac:spMkLst>
            <pc:docMk/>
            <pc:sldMk cId="2227960944" sldId="318"/>
            <ac:spMk id="17" creationId="{A57619C3-9621-F1F0-3490-A66D958B1612}"/>
          </ac:spMkLst>
        </pc:spChg>
        <pc:picChg chg="add del mod">
          <ac:chgData name="Parth Bansal" userId="S::parthbansal@uchicago.edu::f6e07243-0cbe-497c-add7-d4b189d2d442" providerId="AD" clId="Web-{68B14019-B1D8-835F-F502-91499B107B9B}" dt="2023-03-08T15:58:45.502" v="57"/>
          <ac:picMkLst>
            <pc:docMk/>
            <pc:sldMk cId="2227960944" sldId="318"/>
            <ac:picMk id="7" creationId="{ACA956AA-8506-09BC-028D-5297DE1F483B}"/>
          </ac:picMkLst>
        </pc:picChg>
        <pc:picChg chg="mod">
          <ac:chgData name="Parth Bansal" userId="S::parthbansal@uchicago.edu::f6e07243-0cbe-497c-add7-d4b189d2d442" providerId="AD" clId="Web-{68B14019-B1D8-835F-F502-91499B107B9B}" dt="2023-03-08T16:05:47.109" v="66" actId="14100"/>
          <ac:picMkLst>
            <pc:docMk/>
            <pc:sldMk cId="2227960944" sldId="318"/>
            <ac:picMk id="9" creationId="{3D3EC0EE-3D17-0D32-B7D1-A4D435C68406}"/>
          </ac:picMkLst>
        </pc:picChg>
        <pc:picChg chg="add del mod">
          <ac:chgData name="Parth Bansal" userId="S::parthbansal@uchicago.edu::f6e07243-0cbe-497c-add7-d4b189d2d442" providerId="AD" clId="Web-{68B14019-B1D8-835F-F502-91499B107B9B}" dt="2023-03-08T16:00:33.818" v="61"/>
          <ac:picMkLst>
            <pc:docMk/>
            <pc:sldMk cId="2227960944" sldId="318"/>
            <ac:picMk id="10" creationId="{E6EFC2E9-4E44-C778-99B0-6C4E65658E3B}"/>
          </ac:picMkLst>
        </pc:picChg>
        <pc:picChg chg="add del mod">
          <ac:chgData name="Parth Bansal" userId="S::parthbansal@uchicago.edu::f6e07243-0cbe-497c-add7-d4b189d2d442" providerId="AD" clId="Web-{68B14019-B1D8-835F-F502-91499B107B9B}" dt="2023-03-08T16:02:11.274" v="63"/>
          <ac:picMkLst>
            <pc:docMk/>
            <pc:sldMk cId="2227960944" sldId="318"/>
            <ac:picMk id="11" creationId="{5F540790-3621-3F56-E5EE-72E71D7F57D5}"/>
          </ac:picMkLst>
        </pc:picChg>
        <pc:picChg chg="add del mod">
          <ac:chgData name="Parth Bansal" userId="S::parthbansal@uchicago.edu::f6e07243-0cbe-497c-add7-d4b189d2d442" providerId="AD" clId="Web-{68B14019-B1D8-835F-F502-91499B107B9B}" dt="2023-03-08T16:03:27.886" v="65"/>
          <ac:picMkLst>
            <pc:docMk/>
            <pc:sldMk cId="2227960944" sldId="318"/>
            <ac:picMk id="13" creationId="{1F26F459-21FD-3F96-4112-CE5F8DA66E28}"/>
          </ac:picMkLst>
        </pc:picChg>
      </pc:sldChg>
      <pc:sldChg chg="delSp">
        <pc:chgData name="Parth Bansal" userId="S::parthbansal@uchicago.edu::f6e07243-0cbe-497c-add7-d4b189d2d442" providerId="AD" clId="Web-{68B14019-B1D8-835F-F502-91499B107B9B}" dt="2023-03-08T16:14:35" v="92"/>
        <pc:sldMkLst>
          <pc:docMk/>
          <pc:sldMk cId="3373929541" sldId="319"/>
        </pc:sldMkLst>
        <pc:spChg chg="del">
          <ac:chgData name="Parth Bansal" userId="S::parthbansal@uchicago.edu::f6e07243-0cbe-497c-add7-d4b189d2d442" providerId="AD" clId="Web-{68B14019-B1D8-835F-F502-91499B107B9B}" dt="2023-03-08T16:14:28.203" v="88"/>
          <ac:spMkLst>
            <pc:docMk/>
            <pc:sldMk cId="3373929541" sldId="319"/>
            <ac:spMk id="29" creationId="{00000000-0000-0000-0000-000000000000}"/>
          </ac:spMkLst>
        </pc:spChg>
        <pc:spChg chg="del">
          <ac:chgData name="Parth Bansal" userId="S::parthbansal@uchicago.edu::f6e07243-0cbe-497c-add7-d4b189d2d442" providerId="AD" clId="Web-{68B14019-B1D8-835F-F502-91499B107B9B}" dt="2023-03-08T16:14:35" v="92"/>
          <ac:spMkLst>
            <pc:docMk/>
            <pc:sldMk cId="3373929541" sldId="319"/>
            <ac:spMk id="32" creationId="{00000000-0000-0000-0000-000000000000}"/>
          </ac:spMkLst>
        </pc:spChg>
        <pc:spChg chg="del">
          <ac:chgData name="Parth Bansal" userId="S::parthbansal@uchicago.edu::f6e07243-0cbe-497c-add7-d4b189d2d442" providerId="AD" clId="Web-{68B14019-B1D8-835F-F502-91499B107B9B}" dt="2023-03-08T16:14:34.875" v="91"/>
          <ac:spMkLst>
            <pc:docMk/>
            <pc:sldMk cId="3373929541" sldId="319"/>
            <ac:spMk id="33" creationId="{00000000-0000-0000-0000-000000000000}"/>
          </ac:spMkLst>
        </pc:spChg>
        <pc:spChg chg="del">
          <ac:chgData name="Parth Bansal" userId="S::parthbansal@uchicago.edu::f6e07243-0cbe-497c-add7-d4b189d2d442" providerId="AD" clId="Web-{68B14019-B1D8-835F-F502-91499B107B9B}" dt="2023-03-08T16:14:31.438" v="89"/>
          <ac:spMkLst>
            <pc:docMk/>
            <pc:sldMk cId="3373929541" sldId="319"/>
            <ac:spMk id="37" creationId="{00000000-0000-0000-0000-000000000000}"/>
          </ac:spMkLst>
        </pc:spChg>
        <pc:spChg chg="del">
          <ac:chgData name="Parth Bansal" userId="S::parthbansal@uchicago.edu::f6e07243-0cbe-497c-add7-d4b189d2d442" providerId="AD" clId="Web-{68B14019-B1D8-835F-F502-91499B107B9B}" dt="2023-03-08T16:14:31.641" v="90"/>
          <ac:spMkLst>
            <pc:docMk/>
            <pc:sldMk cId="3373929541" sldId="319"/>
            <ac:spMk id="40" creationId="{00000000-0000-0000-0000-000000000000}"/>
          </ac:spMkLst>
        </pc:spChg>
      </pc:sldChg>
      <pc:sldChg chg="modSp">
        <pc:chgData name="Parth Bansal" userId="S::parthbansal@uchicago.edu::f6e07243-0cbe-497c-add7-d4b189d2d442" providerId="AD" clId="Web-{68B14019-B1D8-835F-F502-91499B107B9B}" dt="2023-03-08T16:06:22.313" v="68" actId="14100"/>
        <pc:sldMkLst>
          <pc:docMk/>
          <pc:sldMk cId="2353320222" sldId="320"/>
        </pc:sldMkLst>
        <pc:picChg chg="mod">
          <ac:chgData name="Parth Bansal" userId="S::parthbansal@uchicago.edu::f6e07243-0cbe-497c-add7-d4b189d2d442" providerId="AD" clId="Web-{68B14019-B1D8-835F-F502-91499B107B9B}" dt="2023-03-08T16:06:22.313" v="68" actId="14100"/>
          <ac:picMkLst>
            <pc:docMk/>
            <pc:sldMk cId="2353320222" sldId="320"/>
            <ac:picMk id="8" creationId="{CB89AFF2-B2C4-251C-25B8-1F176F876A37}"/>
          </ac:picMkLst>
        </pc:picChg>
      </pc:sldChg>
      <pc:sldChg chg="addSp modSp">
        <pc:chgData name="Parth Bansal" userId="S::parthbansal@uchicago.edu::f6e07243-0cbe-497c-add7-d4b189d2d442" providerId="AD" clId="Web-{68B14019-B1D8-835F-F502-91499B107B9B}" dt="2023-03-08T16:07:26.471" v="76"/>
        <pc:sldMkLst>
          <pc:docMk/>
          <pc:sldMk cId="3625251126" sldId="321"/>
        </pc:sldMkLst>
        <pc:spChg chg="add mod">
          <ac:chgData name="Parth Bansal" userId="S::parthbansal@uchicago.edu::f6e07243-0cbe-497c-add7-d4b189d2d442" providerId="AD" clId="Web-{68B14019-B1D8-835F-F502-91499B107B9B}" dt="2023-03-08T16:07:26.471" v="76"/>
          <ac:spMkLst>
            <pc:docMk/>
            <pc:sldMk cId="3625251126" sldId="321"/>
            <ac:spMk id="3" creationId="{DAF1E77E-FB05-617F-B58A-4EFF21CA10C8}"/>
          </ac:spMkLst>
        </pc:spChg>
      </pc:sldChg>
      <pc:sldChg chg="addSp modSp">
        <pc:chgData name="Parth Bansal" userId="S::parthbansal@uchicago.edu::f6e07243-0cbe-497c-add7-d4b189d2d442" providerId="AD" clId="Web-{68B14019-B1D8-835F-F502-91499B107B9B}" dt="2023-03-08T16:16:51.286" v="99" actId="20577"/>
        <pc:sldMkLst>
          <pc:docMk/>
          <pc:sldMk cId="3094847289" sldId="323"/>
        </pc:sldMkLst>
        <pc:spChg chg="add mod">
          <ac:chgData name="Parth Bansal" userId="S::parthbansal@uchicago.edu::f6e07243-0cbe-497c-add7-d4b189d2d442" providerId="AD" clId="Web-{68B14019-B1D8-835F-F502-91499B107B9B}" dt="2023-03-08T16:07:26.471" v="76"/>
          <ac:spMkLst>
            <pc:docMk/>
            <pc:sldMk cId="3094847289" sldId="323"/>
            <ac:spMk id="2" creationId="{367FEDF8-51FA-4DE9-156C-86D7715997A8}"/>
          </ac:spMkLst>
        </pc:spChg>
        <pc:spChg chg="mod">
          <ac:chgData name="Parth Bansal" userId="S::parthbansal@uchicago.edu::f6e07243-0cbe-497c-add7-d4b189d2d442" providerId="AD" clId="Web-{68B14019-B1D8-835F-F502-91499B107B9B}" dt="2023-03-08T16:16:51.286" v="99" actId="20577"/>
          <ac:spMkLst>
            <pc:docMk/>
            <pc:sldMk cId="3094847289" sldId="323"/>
            <ac:spMk id="7" creationId="{00000000-0000-0000-0000-000000000000}"/>
          </ac:spMkLst>
        </pc:spChg>
      </pc:sldChg>
      <pc:sldChg chg="addSp modSp">
        <pc:chgData name="Parth Bansal" userId="S::parthbansal@uchicago.edu::f6e07243-0cbe-497c-add7-d4b189d2d442" providerId="AD" clId="Web-{68B14019-B1D8-835F-F502-91499B107B9B}" dt="2023-03-08T16:07:26.471" v="76"/>
        <pc:sldMkLst>
          <pc:docMk/>
          <pc:sldMk cId="3068237622" sldId="324"/>
        </pc:sldMkLst>
        <pc:spChg chg="add mod">
          <ac:chgData name="Parth Bansal" userId="S::parthbansal@uchicago.edu::f6e07243-0cbe-497c-add7-d4b189d2d442" providerId="AD" clId="Web-{68B14019-B1D8-835F-F502-91499B107B9B}" dt="2023-03-08T16:07:26.471" v="76"/>
          <ac:spMkLst>
            <pc:docMk/>
            <pc:sldMk cId="3068237622" sldId="324"/>
            <ac:spMk id="2" creationId="{8AB35BA4-122E-BBB4-D7B3-A6AF175EC9B7}"/>
          </ac:spMkLst>
        </pc:spChg>
      </pc:sldChg>
      <pc:sldChg chg="addSp modSp">
        <pc:chgData name="Parth Bansal" userId="S::parthbansal@uchicago.edu::f6e07243-0cbe-497c-add7-d4b189d2d442" providerId="AD" clId="Web-{68B14019-B1D8-835F-F502-91499B107B9B}" dt="2023-03-08T16:50:02.769" v="433" actId="1076"/>
        <pc:sldMkLst>
          <pc:docMk/>
          <pc:sldMk cId="1290905221" sldId="327"/>
        </pc:sldMkLst>
        <pc:spChg chg="add mod">
          <ac:chgData name="Parth Bansal" userId="S::parthbansal@uchicago.edu::f6e07243-0cbe-497c-add7-d4b189d2d442" providerId="AD" clId="Web-{68B14019-B1D8-835F-F502-91499B107B9B}" dt="2023-03-08T16:07:26.471" v="76"/>
          <ac:spMkLst>
            <pc:docMk/>
            <pc:sldMk cId="1290905221" sldId="327"/>
            <ac:spMk id="4" creationId="{44D5849A-0DCA-9521-930D-B5BA7C414287}"/>
          </ac:spMkLst>
        </pc:spChg>
        <pc:spChg chg="mod">
          <ac:chgData name="Parth Bansal" userId="S::parthbansal@uchicago.edu::f6e07243-0cbe-497c-add7-d4b189d2d442" providerId="AD" clId="Web-{68B14019-B1D8-835F-F502-91499B107B9B}" dt="2023-03-08T16:50:02.769" v="433" actId="1076"/>
          <ac:spMkLst>
            <pc:docMk/>
            <pc:sldMk cId="1290905221" sldId="327"/>
            <ac:spMk id="6" creationId="{00000000-0000-0000-0000-000000000000}"/>
          </ac:spMkLst>
        </pc:spChg>
        <pc:spChg chg="mod">
          <ac:chgData name="Parth Bansal" userId="S::parthbansal@uchicago.edu::f6e07243-0cbe-497c-add7-d4b189d2d442" providerId="AD" clId="Web-{68B14019-B1D8-835F-F502-91499B107B9B}" dt="2023-03-08T16:18:43.508" v="105" actId="20577"/>
          <ac:spMkLst>
            <pc:docMk/>
            <pc:sldMk cId="1290905221" sldId="327"/>
            <ac:spMk id="45" creationId="{00000000-0000-0000-0000-000000000000}"/>
          </ac:spMkLst>
        </pc:spChg>
      </pc:sldChg>
      <pc:sldChg chg="addSp delSp modSp">
        <pc:chgData name="Parth Bansal" userId="S::parthbansal@uchicago.edu::f6e07243-0cbe-497c-add7-d4b189d2d442" providerId="AD" clId="Web-{68B14019-B1D8-835F-F502-91499B107B9B}" dt="2023-03-08T16:20:29.746" v="117" actId="1076"/>
        <pc:sldMkLst>
          <pc:docMk/>
          <pc:sldMk cId="141117976" sldId="328"/>
        </pc:sldMkLst>
        <pc:spChg chg="add mod">
          <ac:chgData name="Parth Bansal" userId="S::parthbansal@uchicago.edu::f6e07243-0cbe-497c-add7-d4b189d2d442" providerId="AD" clId="Web-{68B14019-B1D8-835F-F502-91499B107B9B}" dt="2023-03-08T16:07:26.471" v="76"/>
          <ac:spMkLst>
            <pc:docMk/>
            <pc:sldMk cId="141117976" sldId="328"/>
            <ac:spMk id="2" creationId="{8CC436FC-C885-D8F7-97A3-1FBD24B367BA}"/>
          </ac:spMkLst>
        </pc:spChg>
        <pc:spChg chg="mod">
          <ac:chgData name="Parth Bansal" userId="S::parthbansal@uchicago.edu::f6e07243-0cbe-497c-add7-d4b189d2d442" providerId="AD" clId="Web-{68B14019-B1D8-835F-F502-91499B107B9B}" dt="2023-03-08T16:19:34.634" v="107" actId="20577"/>
          <ac:spMkLst>
            <pc:docMk/>
            <pc:sldMk cId="141117976" sldId="328"/>
            <ac:spMk id="19" creationId="{9E26BD29-D5A8-3BDD-9AAE-7A6CC7D7AB67}"/>
          </ac:spMkLst>
        </pc:spChg>
        <pc:picChg chg="add mod">
          <ac:chgData name="Parth Bansal" userId="S::parthbansal@uchicago.edu::f6e07243-0cbe-497c-add7-d4b189d2d442" providerId="AD" clId="Web-{68B14019-B1D8-835F-F502-91499B107B9B}" dt="2023-03-08T16:20:29.746" v="117" actId="1076"/>
          <ac:picMkLst>
            <pc:docMk/>
            <pc:sldMk cId="141117976" sldId="328"/>
            <ac:picMk id="5" creationId="{17C6A63E-9BCC-237F-2CD2-F030DE7E284F}"/>
          </ac:picMkLst>
        </pc:picChg>
        <pc:picChg chg="del">
          <ac:chgData name="Parth Bansal" userId="S::parthbansal@uchicago.edu::f6e07243-0cbe-497c-add7-d4b189d2d442" providerId="AD" clId="Web-{68B14019-B1D8-835F-F502-91499B107B9B}" dt="2023-03-08T16:19:56.948" v="109"/>
          <ac:picMkLst>
            <pc:docMk/>
            <pc:sldMk cId="141117976" sldId="328"/>
            <ac:picMk id="17" creationId="{6B12DA9C-E2F6-39B1-CC5C-3F85C0D68885}"/>
          </ac:picMkLst>
        </pc:picChg>
      </pc:sldChg>
      <pc:sldChg chg="addSp delSp modSp">
        <pc:chgData name="Parth Bansal" userId="S::parthbansal@uchicago.edu::f6e07243-0cbe-497c-add7-d4b189d2d442" providerId="AD" clId="Web-{68B14019-B1D8-835F-F502-91499B107B9B}" dt="2023-03-08T16:48:19.875" v="398" actId="14100"/>
        <pc:sldMkLst>
          <pc:docMk/>
          <pc:sldMk cId="2939945791" sldId="329"/>
        </pc:sldMkLst>
        <pc:spChg chg="add mod">
          <ac:chgData name="Parth Bansal" userId="S::parthbansal@uchicago.edu::f6e07243-0cbe-497c-add7-d4b189d2d442" providerId="AD" clId="Web-{68B14019-B1D8-835F-F502-91499B107B9B}" dt="2023-03-08T16:07:26.471" v="76"/>
          <ac:spMkLst>
            <pc:docMk/>
            <pc:sldMk cId="2939945791" sldId="329"/>
            <ac:spMk id="2" creationId="{ECCDB28E-7A4F-BC41-C5EE-C0725A2C5887}"/>
          </ac:spMkLst>
        </pc:spChg>
        <pc:picChg chg="add mod">
          <ac:chgData name="Parth Bansal" userId="S::parthbansal@uchicago.edu::f6e07243-0cbe-497c-add7-d4b189d2d442" providerId="AD" clId="Web-{68B14019-B1D8-835F-F502-91499B107B9B}" dt="2023-03-08T16:48:19.781" v="397" actId="1076"/>
          <ac:picMkLst>
            <pc:docMk/>
            <pc:sldMk cId="2939945791" sldId="329"/>
            <ac:picMk id="6" creationId="{6CDAA044-FB93-9151-FDEC-929982B9C869}"/>
          </ac:picMkLst>
        </pc:picChg>
        <pc:picChg chg="mod">
          <ac:chgData name="Parth Bansal" userId="S::parthbansal@uchicago.edu::f6e07243-0cbe-497c-add7-d4b189d2d442" providerId="AD" clId="Web-{68B14019-B1D8-835F-F502-91499B107B9B}" dt="2023-03-08T16:48:19.875" v="398" actId="14100"/>
          <ac:picMkLst>
            <pc:docMk/>
            <pc:sldMk cId="2939945791" sldId="329"/>
            <ac:picMk id="10" creationId="{DC52D9BD-5310-8DDF-16C0-2C8FCEA3F7B0}"/>
          </ac:picMkLst>
        </pc:picChg>
        <pc:picChg chg="del mod">
          <ac:chgData name="Parth Bansal" userId="S::parthbansal@uchicago.edu::f6e07243-0cbe-497c-add7-d4b189d2d442" providerId="AD" clId="Web-{68B14019-B1D8-835F-F502-91499B107B9B}" dt="2023-03-08T16:19:53.354" v="108"/>
          <ac:picMkLst>
            <pc:docMk/>
            <pc:sldMk cId="2939945791" sldId="329"/>
            <ac:picMk id="11" creationId="{93C4E454-E4AC-1DFB-F58A-735FBFDA2C40}"/>
          </ac:picMkLst>
        </pc:picChg>
      </pc:sldChg>
      <pc:sldChg chg="addSp modSp">
        <pc:chgData name="Parth Bansal" userId="S::parthbansal@uchicago.edu::f6e07243-0cbe-497c-add7-d4b189d2d442" providerId="AD" clId="Web-{68B14019-B1D8-835F-F502-91499B107B9B}" dt="2023-03-08T16:21:27.247" v="120" actId="20577"/>
        <pc:sldMkLst>
          <pc:docMk/>
          <pc:sldMk cId="172540039" sldId="330"/>
        </pc:sldMkLst>
        <pc:spChg chg="add mod">
          <ac:chgData name="Parth Bansal" userId="S::parthbansal@uchicago.edu::f6e07243-0cbe-497c-add7-d4b189d2d442" providerId="AD" clId="Web-{68B14019-B1D8-835F-F502-91499B107B9B}" dt="2023-03-08T16:07:26.471" v="76"/>
          <ac:spMkLst>
            <pc:docMk/>
            <pc:sldMk cId="172540039" sldId="330"/>
            <ac:spMk id="4" creationId="{C72FA081-46DA-72B0-1090-4D35BE0427D1}"/>
          </ac:spMkLst>
        </pc:spChg>
        <pc:spChg chg="mod">
          <ac:chgData name="Parth Bansal" userId="S::parthbansal@uchicago.edu::f6e07243-0cbe-497c-add7-d4b189d2d442" providerId="AD" clId="Web-{68B14019-B1D8-835F-F502-91499B107B9B}" dt="2023-03-08T16:21:27.247" v="120" actId="20577"/>
          <ac:spMkLst>
            <pc:docMk/>
            <pc:sldMk cId="172540039" sldId="330"/>
            <ac:spMk id="12" creationId="{00000000-0000-0000-0000-000000000000}"/>
          </ac:spMkLst>
        </pc:spChg>
      </pc:sldChg>
      <pc:sldChg chg="addSp delSp modSp">
        <pc:chgData name="Parth Bansal" userId="S::parthbansal@uchicago.edu::f6e07243-0cbe-497c-add7-d4b189d2d442" providerId="AD" clId="Web-{68B14019-B1D8-835F-F502-91499B107B9B}" dt="2023-03-08T16:07:26.471" v="76"/>
        <pc:sldMkLst>
          <pc:docMk/>
          <pc:sldMk cId="1208813845" sldId="331"/>
        </pc:sldMkLst>
        <pc:spChg chg="add del mod">
          <ac:chgData name="Parth Bansal" userId="S::parthbansal@uchicago.edu::f6e07243-0cbe-497c-add7-d4b189d2d442" providerId="AD" clId="Web-{68B14019-B1D8-835F-F502-91499B107B9B}" dt="2023-03-08T15:53:12.242" v="27"/>
          <ac:spMkLst>
            <pc:docMk/>
            <pc:sldMk cId="1208813845" sldId="331"/>
            <ac:spMk id="2" creationId="{F09465C4-8674-C59B-09D2-9A430DB2A403}"/>
          </ac:spMkLst>
        </pc:spChg>
        <pc:spChg chg="add mod">
          <ac:chgData name="Parth Bansal" userId="S::parthbansal@uchicago.edu::f6e07243-0cbe-497c-add7-d4b189d2d442" providerId="AD" clId="Web-{68B14019-B1D8-835F-F502-91499B107B9B}" dt="2023-03-08T15:56:22.264" v="42"/>
          <ac:spMkLst>
            <pc:docMk/>
            <pc:sldMk cId="1208813845" sldId="331"/>
            <ac:spMk id="13" creationId="{93A053B5-9218-936D-367A-3BAC62CA31FC}"/>
          </ac:spMkLst>
        </pc:spChg>
        <pc:spChg chg="add mod">
          <ac:chgData name="Parth Bansal" userId="S::parthbansal@uchicago.edu::f6e07243-0cbe-497c-add7-d4b189d2d442" providerId="AD" clId="Web-{68B14019-B1D8-835F-F502-91499B107B9B}" dt="2023-03-08T16:07:26.471" v="76"/>
          <ac:spMkLst>
            <pc:docMk/>
            <pc:sldMk cId="1208813845" sldId="331"/>
            <ac:spMk id="14" creationId="{E0601F1C-F475-CD87-1978-B273B4EB80C9}"/>
          </ac:spMkLst>
        </pc:spChg>
        <pc:picChg chg="add del mod">
          <ac:chgData name="Parth Bansal" userId="S::parthbansal@uchicago.edu::f6e07243-0cbe-497c-add7-d4b189d2d442" providerId="AD" clId="Web-{68B14019-B1D8-835F-F502-91499B107B9B}" dt="2023-03-08T15:53:59.697" v="29"/>
          <ac:picMkLst>
            <pc:docMk/>
            <pc:sldMk cId="1208813845" sldId="331"/>
            <ac:picMk id="6" creationId="{97C0ACA3-1408-7CB2-1076-6A15C10DD92D}"/>
          </ac:picMkLst>
        </pc:picChg>
        <pc:picChg chg="del mod">
          <ac:chgData name="Parth Bansal" userId="S::parthbansal@uchicago.edu::f6e07243-0cbe-497c-add7-d4b189d2d442" providerId="AD" clId="Web-{68B14019-B1D8-835F-F502-91499B107B9B}" dt="2023-03-08T15:49:45.642" v="14"/>
          <ac:picMkLst>
            <pc:docMk/>
            <pc:sldMk cId="1208813845" sldId="331"/>
            <ac:picMk id="7" creationId="{C0BAAF03-ABB3-4EC3-E995-169298DE74F9}"/>
          </ac:picMkLst>
        </pc:picChg>
        <pc:picChg chg="mod">
          <ac:chgData name="Parth Bansal" userId="S::parthbansal@uchicago.edu::f6e07243-0cbe-497c-add7-d4b189d2d442" providerId="AD" clId="Web-{68B14019-B1D8-835F-F502-91499B107B9B}" dt="2023-03-08T15:49:52.674" v="16" actId="1076"/>
          <ac:picMkLst>
            <pc:docMk/>
            <pc:sldMk cId="1208813845" sldId="331"/>
            <ac:picMk id="8" creationId="{F469D31D-C3D1-C99A-9B4A-4CF8E3B2CC82}"/>
          </ac:picMkLst>
        </pc:picChg>
        <pc:picChg chg="add del mod">
          <ac:chgData name="Parth Bansal" userId="S::parthbansal@uchicago.edu::f6e07243-0cbe-497c-add7-d4b189d2d442" providerId="AD" clId="Web-{68B14019-B1D8-835F-F502-91499B107B9B}" dt="2023-03-08T15:55:16.137" v="32"/>
          <ac:picMkLst>
            <pc:docMk/>
            <pc:sldMk cId="1208813845" sldId="331"/>
            <ac:picMk id="10" creationId="{EA187230-8AED-1AA5-39D8-F05E04EBF05B}"/>
          </ac:picMkLst>
        </pc:picChg>
        <pc:picChg chg="add del mod">
          <ac:chgData name="Parth Bansal" userId="S::parthbansal@uchicago.edu::f6e07243-0cbe-497c-add7-d4b189d2d442" providerId="AD" clId="Web-{68B14019-B1D8-835F-F502-91499B107B9B}" dt="2023-03-08T15:55:58.997" v="38"/>
          <ac:picMkLst>
            <pc:docMk/>
            <pc:sldMk cId="1208813845" sldId="331"/>
            <ac:picMk id="11" creationId="{5E79BD3C-C174-3481-4431-AE916A5217ED}"/>
          </ac:picMkLst>
        </pc:picChg>
      </pc:sldChg>
      <pc:sldChg chg="addSp delSp modSp">
        <pc:chgData name="Parth Bansal" userId="S::parthbansal@uchicago.edu::f6e07243-0cbe-497c-add7-d4b189d2d442" providerId="AD" clId="Web-{68B14019-B1D8-835F-F502-91499B107B9B}" dt="2023-03-08T16:22:18.655" v="124" actId="1076"/>
        <pc:sldMkLst>
          <pc:docMk/>
          <pc:sldMk cId="531208653" sldId="332"/>
        </pc:sldMkLst>
        <pc:spChg chg="add mod">
          <ac:chgData name="Parth Bansal" userId="S::parthbansal@uchicago.edu::f6e07243-0cbe-497c-add7-d4b189d2d442" providerId="AD" clId="Web-{68B14019-B1D8-835F-F502-91499B107B9B}" dt="2023-03-08T16:07:26.471" v="76"/>
          <ac:spMkLst>
            <pc:docMk/>
            <pc:sldMk cId="531208653" sldId="332"/>
            <ac:spMk id="2" creationId="{A0ACAD40-D704-365C-7D06-F3E4B20AD44E}"/>
          </ac:spMkLst>
        </pc:spChg>
        <pc:picChg chg="del">
          <ac:chgData name="Parth Bansal" userId="S::parthbansal@uchicago.edu::f6e07243-0cbe-497c-add7-d4b189d2d442" providerId="AD" clId="Web-{68B14019-B1D8-835F-F502-91499B107B9B}" dt="2023-03-08T16:22:04.202" v="121"/>
          <ac:picMkLst>
            <pc:docMk/>
            <pc:sldMk cId="531208653" sldId="332"/>
            <ac:picMk id="10" creationId="{BFC176C3-DD31-79F9-5CB7-041AA33A62AE}"/>
          </ac:picMkLst>
        </pc:picChg>
        <pc:picChg chg="mod">
          <ac:chgData name="Parth Bansal" userId="S::parthbansal@uchicago.edu::f6e07243-0cbe-497c-add7-d4b189d2d442" providerId="AD" clId="Web-{68B14019-B1D8-835F-F502-91499B107B9B}" dt="2023-03-08T16:22:18.655" v="124" actId="1076"/>
          <ac:picMkLst>
            <pc:docMk/>
            <pc:sldMk cId="531208653" sldId="332"/>
            <ac:picMk id="11" creationId="{C5AE94FC-531A-25A1-45FC-231CC06F258B}"/>
          </ac:picMkLst>
        </pc:picChg>
      </pc:sldChg>
      <pc:sldChg chg="addSp modSp">
        <pc:chgData name="Parth Bansal" userId="S::parthbansal@uchicago.edu::f6e07243-0cbe-497c-add7-d4b189d2d442" providerId="AD" clId="Web-{68B14019-B1D8-835F-F502-91499B107B9B}" dt="2023-03-08T16:31:14.828" v="257" actId="14100"/>
        <pc:sldMkLst>
          <pc:docMk/>
          <pc:sldMk cId="1127694572" sldId="334"/>
        </pc:sldMkLst>
        <pc:spChg chg="add mod">
          <ac:chgData name="Parth Bansal" userId="S::parthbansal@uchicago.edu::f6e07243-0cbe-497c-add7-d4b189d2d442" providerId="AD" clId="Web-{68B14019-B1D8-835F-F502-91499B107B9B}" dt="2023-03-08T16:31:14.828" v="257" actId="14100"/>
          <ac:spMkLst>
            <pc:docMk/>
            <pc:sldMk cId="1127694572" sldId="334"/>
            <ac:spMk id="5" creationId="{5002EC51-A3C8-E5C0-AF42-EE0B549ED286}"/>
          </ac:spMkLst>
        </pc:spChg>
        <pc:spChg chg="add mod">
          <ac:chgData name="Parth Bansal" userId="S::parthbansal@uchicago.edu::f6e07243-0cbe-497c-add7-d4b189d2d442" providerId="AD" clId="Web-{68B14019-B1D8-835F-F502-91499B107B9B}" dt="2023-03-08T16:07:26.471" v="76"/>
          <ac:spMkLst>
            <pc:docMk/>
            <pc:sldMk cId="1127694572" sldId="334"/>
            <ac:spMk id="8" creationId="{7956D276-3434-2B8C-D018-A0F939F5B146}"/>
          </ac:spMkLst>
        </pc:spChg>
        <pc:picChg chg="mod">
          <ac:chgData name="Parth Bansal" userId="S::parthbansal@uchicago.edu::f6e07243-0cbe-497c-add7-d4b189d2d442" providerId="AD" clId="Web-{68B14019-B1D8-835F-F502-91499B107B9B}" dt="2023-03-08T15:56:46.014" v="45" actId="1076"/>
          <ac:picMkLst>
            <pc:docMk/>
            <pc:sldMk cId="1127694572" sldId="334"/>
            <ac:picMk id="4" creationId="{00000000-0000-0000-0000-000000000000}"/>
          </ac:picMkLst>
        </pc:picChg>
      </pc:sldChg>
      <pc:sldChg chg="modSp">
        <pc:chgData name="Parth Bansal" userId="S::parthbansal@uchicago.edu::f6e07243-0cbe-497c-add7-d4b189d2d442" providerId="AD" clId="Web-{68B14019-B1D8-835F-F502-91499B107B9B}" dt="2023-03-08T16:49:09.408" v="424"/>
        <pc:sldMkLst>
          <pc:docMk/>
          <pc:sldMk cId="2412227644" sldId="335"/>
        </pc:sldMkLst>
        <pc:graphicFrameChg chg="mod modGraphic">
          <ac:chgData name="Parth Bansal" userId="S::parthbansal@uchicago.edu::f6e07243-0cbe-497c-add7-d4b189d2d442" providerId="AD" clId="Web-{68B14019-B1D8-835F-F502-91499B107B9B}" dt="2023-03-08T16:49:09.408" v="424"/>
          <ac:graphicFrameMkLst>
            <pc:docMk/>
            <pc:sldMk cId="2412227644" sldId="335"/>
            <ac:graphicFrameMk id="7" creationId="{00000000-0000-0000-0000-000000000000}"/>
          </ac:graphicFrameMkLst>
        </pc:graphicFrameChg>
      </pc:sldChg>
      <pc:sldChg chg="modNotes">
        <pc:chgData name="Parth Bansal" userId="S::parthbansal@uchicago.edu::f6e07243-0cbe-497c-add7-d4b189d2d442" providerId="AD" clId="Web-{68B14019-B1D8-835F-F502-91499B107B9B}" dt="2023-03-08T16:54:18.011" v="452"/>
        <pc:sldMkLst>
          <pc:docMk/>
          <pc:sldMk cId="2878467507" sldId="336"/>
        </pc:sldMkLst>
      </pc:sldChg>
      <pc:sldChg chg="modSp">
        <pc:chgData name="Parth Bansal" userId="S::parthbansal@uchicago.edu::f6e07243-0cbe-497c-add7-d4b189d2d442" providerId="AD" clId="Web-{68B14019-B1D8-835F-F502-91499B107B9B}" dt="2023-03-08T16:23:38.064" v="127" actId="20577"/>
        <pc:sldMkLst>
          <pc:docMk/>
          <pc:sldMk cId="2948625178" sldId="337"/>
        </pc:sldMkLst>
        <pc:spChg chg="mod">
          <ac:chgData name="Parth Bansal" userId="S::parthbansal@uchicago.edu::f6e07243-0cbe-497c-add7-d4b189d2d442" providerId="AD" clId="Web-{68B14019-B1D8-835F-F502-91499B107B9B}" dt="2023-03-08T16:23:38.064" v="127" actId="20577"/>
          <ac:spMkLst>
            <pc:docMk/>
            <pc:sldMk cId="2948625178" sldId="337"/>
            <ac:spMk id="72" creationId="{00000000-0000-0000-0000-000000000000}"/>
          </ac:spMkLst>
        </pc:spChg>
      </pc:sldChg>
      <pc:sldChg chg="addSp modSp">
        <pc:chgData name="Parth Bansal" userId="S::parthbansal@uchicago.edu::f6e07243-0cbe-497c-add7-d4b189d2d442" providerId="AD" clId="Web-{68B14019-B1D8-835F-F502-91499B107B9B}" dt="2023-03-08T16:29:13.605" v="252" actId="14100"/>
        <pc:sldMkLst>
          <pc:docMk/>
          <pc:sldMk cId="319035811" sldId="338"/>
        </pc:sldMkLst>
        <pc:spChg chg="add mod">
          <ac:chgData name="Parth Bansal" userId="S::parthbansal@uchicago.edu::f6e07243-0cbe-497c-add7-d4b189d2d442" providerId="AD" clId="Web-{68B14019-B1D8-835F-F502-91499B107B9B}" dt="2023-03-08T16:29:13.605" v="252" actId="14100"/>
          <ac:spMkLst>
            <pc:docMk/>
            <pc:sldMk cId="319035811" sldId="338"/>
            <ac:spMk id="2" creationId="{3E5054F9-2C9F-87A1-E58C-E36B601B50C2}"/>
          </ac:spMkLst>
        </pc:spChg>
        <pc:spChg chg="mod">
          <ac:chgData name="Parth Bansal" userId="S::parthbansal@uchicago.edu::f6e07243-0cbe-497c-add7-d4b189d2d442" providerId="AD" clId="Web-{68B14019-B1D8-835F-F502-91499B107B9B}" dt="2023-03-08T16:28:30.370" v="230" actId="20577"/>
          <ac:spMkLst>
            <pc:docMk/>
            <pc:sldMk cId="319035811" sldId="338"/>
            <ac:spMk id="72" creationId="{00000000-0000-0000-0000-000000000000}"/>
          </ac:spMkLst>
        </pc:spChg>
        <pc:picChg chg="mod">
          <ac:chgData name="Parth Bansal" userId="S::parthbansal@uchicago.edu::f6e07243-0cbe-497c-add7-d4b189d2d442" providerId="AD" clId="Web-{68B14019-B1D8-835F-F502-91499B107B9B}" dt="2023-03-08T16:27:22.274" v="208" actId="1076"/>
          <ac:picMkLst>
            <pc:docMk/>
            <pc:sldMk cId="319035811" sldId="338"/>
            <ac:picMk id="10" creationId="{0341FA75-8653-B144-CCAB-331800CCF28D}"/>
          </ac:picMkLst>
        </pc:picChg>
      </pc:sldChg>
      <pc:sldChg chg="modSp modNotes">
        <pc:chgData name="Parth Bansal" userId="S::parthbansal@uchicago.edu::f6e07243-0cbe-497c-add7-d4b189d2d442" providerId="AD" clId="Web-{68B14019-B1D8-835F-F502-91499B107B9B}" dt="2023-03-08T16:43:38.335" v="295"/>
        <pc:sldMkLst>
          <pc:docMk/>
          <pc:sldMk cId="2373625956" sldId="339"/>
        </pc:sldMkLst>
        <pc:picChg chg="mod">
          <ac:chgData name="Parth Bansal" userId="S::parthbansal@uchicago.edu::f6e07243-0cbe-497c-add7-d4b189d2d442" providerId="AD" clId="Web-{68B14019-B1D8-835F-F502-91499B107B9B}" dt="2023-03-08T16:41:39.503" v="263" actId="1076"/>
          <ac:picMkLst>
            <pc:docMk/>
            <pc:sldMk cId="2373625956" sldId="339"/>
            <ac:picMk id="7" creationId="{C66148BC-0DB9-1D8B-2321-6EC99761303A}"/>
          </ac:picMkLst>
        </pc:picChg>
        <pc:picChg chg="mod">
          <ac:chgData name="Parth Bansal" userId="S::parthbansal@uchicago.edu::f6e07243-0cbe-497c-add7-d4b189d2d442" providerId="AD" clId="Web-{68B14019-B1D8-835F-F502-91499B107B9B}" dt="2023-03-08T16:41:45.816" v="265" actId="1076"/>
          <ac:picMkLst>
            <pc:docMk/>
            <pc:sldMk cId="2373625956" sldId="339"/>
            <ac:picMk id="8" creationId="{127AE383-E58F-C740-8E0F-F161C93CD9F1}"/>
          </ac:picMkLst>
        </pc:picChg>
      </pc:sldChg>
      <pc:sldChg chg="modSp del">
        <pc:chgData name="Parth Bansal" userId="S::parthbansal@uchicago.edu::f6e07243-0cbe-497c-add7-d4b189d2d442" providerId="AD" clId="Web-{68B14019-B1D8-835F-F502-91499B107B9B}" dt="2023-03-08T16:28:07.385" v="222"/>
        <pc:sldMkLst>
          <pc:docMk/>
          <pc:sldMk cId="2408625778" sldId="340"/>
        </pc:sldMkLst>
        <pc:spChg chg="mod">
          <ac:chgData name="Parth Bansal" userId="S::parthbansal@uchicago.edu::f6e07243-0cbe-497c-add7-d4b189d2d442" providerId="AD" clId="Web-{68B14019-B1D8-835F-F502-91499B107B9B}" dt="2023-03-08T16:28:03.806" v="221" actId="20577"/>
          <ac:spMkLst>
            <pc:docMk/>
            <pc:sldMk cId="2408625778" sldId="340"/>
            <ac:spMk id="72" creationId="{00000000-0000-0000-0000-000000000000}"/>
          </ac:spMkLst>
        </pc:spChg>
      </pc:sldChg>
      <pc:sldChg chg="addSp modSp modNotes">
        <pc:chgData name="Parth Bansal" userId="S::parthbansal@uchicago.edu::f6e07243-0cbe-497c-add7-d4b189d2d442" providerId="AD" clId="Web-{68B14019-B1D8-835F-F502-91499B107B9B}" dt="2023-03-08T17:53:55.601" v="610"/>
        <pc:sldMkLst>
          <pc:docMk/>
          <pc:sldMk cId="361347829" sldId="341"/>
        </pc:sldMkLst>
        <pc:spChg chg="add mod">
          <ac:chgData name="Parth Bansal" userId="S::parthbansal@uchicago.edu::f6e07243-0cbe-497c-add7-d4b189d2d442" providerId="AD" clId="Web-{68B14019-B1D8-835F-F502-91499B107B9B}" dt="2023-03-08T16:07:26.471" v="76"/>
          <ac:spMkLst>
            <pc:docMk/>
            <pc:sldMk cId="361347829" sldId="341"/>
            <ac:spMk id="2" creationId="{4222B0D7-A4FB-A34D-F8C3-8C46D9CD2378}"/>
          </ac:spMkLst>
        </pc:spChg>
        <pc:spChg chg="mod">
          <ac:chgData name="Parth Bansal" userId="S::parthbansal@uchicago.edu::f6e07243-0cbe-497c-add7-d4b189d2d442" providerId="AD" clId="Web-{68B14019-B1D8-835F-F502-91499B107B9B}" dt="2023-03-08T17:50:39.503" v="590" actId="1076"/>
          <ac:spMkLst>
            <pc:docMk/>
            <pc:sldMk cId="361347829" sldId="341"/>
            <ac:spMk id="6" creationId="{00000000-0000-0000-0000-000000000000}"/>
          </ac:spMkLst>
        </pc:spChg>
        <pc:spChg chg="mod">
          <ac:chgData name="Parth Bansal" userId="S::parthbansal@uchicago.edu::f6e07243-0cbe-497c-add7-d4b189d2d442" providerId="AD" clId="Web-{68B14019-B1D8-835F-F502-91499B107B9B}" dt="2023-03-08T17:50:28.643" v="588" actId="20577"/>
          <ac:spMkLst>
            <pc:docMk/>
            <pc:sldMk cId="361347829" sldId="341"/>
            <ac:spMk id="7" creationId="{00000000-0000-0000-0000-000000000000}"/>
          </ac:spMkLst>
        </pc:spChg>
        <pc:spChg chg="mod">
          <ac:chgData name="Parth Bansal" userId="S::parthbansal@uchicago.edu::f6e07243-0cbe-497c-add7-d4b189d2d442" providerId="AD" clId="Web-{68B14019-B1D8-835F-F502-91499B107B9B}" dt="2023-03-08T17:50:35.565" v="589" actId="1076"/>
          <ac:spMkLst>
            <pc:docMk/>
            <pc:sldMk cId="361347829" sldId="341"/>
            <ac:spMk id="8" creationId="{71B5C9F3-AE3A-1245-82AF-BA16894C72BE}"/>
          </ac:spMkLst>
        </pc:spChg>
        <pc:graphicFrameChg chg="mod modGraphic">
          <ac:chgData name="Parth Bansal" userId="S::parthbansal@uchicago.edu::f6e07243-0cbe-497c-add7-d4b189d2d442" providerId="AD" clId="Web-{68B14019-B1D8-835F-F502-91499B107B9B}" dt="2023-03-08T17:50:15.455" v="587" actId="1076"/>
          <ac:graphicFrameMkLst>
            <pc:docMk/>
            <pc:sldMk cId="361347829" sldId="341"/>
            <ac:graphicFrameMk id="5" creationId="{3957C0F9-AF78-534F-D5F9-CC054FC65D7E}"/>
          </ac:graphicFrameMkLst>
        </pc:graphicFrameChg>
      </pc:sldChg>
      <pc:sldChg chg="addSp modSp">
        <pc:chgData name="Parth Bansal" userId="S::parthbansal@uchicago.edu::f6e07243-0cbe-497c-add7-d4b189d2d442" providerId="AD" clId="Web-{68B14019-B1D8-835F-F502-91499B107B9B}" dt="2023-03-08T16:07:26.471" v="76"/>
        <pc:sldMkLst>
          <pc:docMk/>
          <pc:sldMk cId="1177264158" sldId="342"/>
        </pc:sldMkLst>
        <pc:spChg chg="add mod">
          <ac:chgData name="Parth Bansal" userId="S::parthbansal@uchicago.edu::f6e07243-0cbe-497c-add7-d4b189d2d442" providerId="AD" clId="Web-{68B14019-B1D8-835F-F502-91499B107B9B}" dt="2023-03-08T16:07:26.471" v="76"/>
          <ac:spMkLst>
            <pc:docMk/>
            <pc:sldMk cId="1177264158" sldId="342"/>
            <ac:spMk id="2" creationId="{33078668-4DB8-6851-FAF9-9B70960824B8}"/>
          </ac:spMkLst>
        </pc:spChg>
      </pc:sldChg>
      <pc:sldChg chg="addSp modSp">
        <pc:chgData name="Parth Bansal" userId="S::parthbansal@uchicago.edu::f6e07243-0cbe-497c-add7-d4b189d2d442" providerId="AD" clId="Web-{68B14019-B1D8-835F-F502-91499B107B9B}" dt="2023-03-08T16:07:26.471" v="76"/>
        <pc:sldMkLst>
          <pc:docMk/>
          <pc:sldMk cId="572636774" sldId="343"/>
        </pc:sldMkLst>
        <pc:spChg chg="add mod">
          <ac:chgData name="Parth Bansal" userId="S::parthbansal@uchicago.edu::f6e07243-0cbe-497c-add7-d4b189d2d442" providerId="AD" clId="Web-{68B14019-B1D8-835F-F502-91499B107B9B}" dt="2023-03-08T16:07:26.471" v="76"/>
          <ac:spMkLst>
            <pc:docMk/>
            <pc:sldMk cId="572636774" sldId="343"/>
            <ac:spMk id="2" creationId="{3F4F2BCF-A1DC-5437-7FC4-CFDFB20068F9}"/>
          </ac:spMkLst>
        </pc:spChg>
      </pc:sldChg>
      <pc:sldChg chg="addSp modSp modNotes">
        <pc:chgData name="Parth Bansal" userId="S::parthbansal@uchicago.edu::f6e07243-0cbe-497c-add7-d4b189d2d442" providerId="AD" clId="Web-{68B14019-B1D8-835F-F502-91499B107B9B}" dt="2023-03-08T17:38:14.782" v="461"/>
        <pc:sldMkLst>
          <pc:docMk/>
          <pc:sldMk cId="4022256318" sldId="344"/>
        </pc:sldMkLst>
        <pc:spChg chg="add mod">
          <ac:chgData name="Parth Bansal" userId="S::parthbansal@uchicago.edu::f6e07243-0cbe-497c-add7-d4b189d2d442" providerId="AD" clId="Web-{68B14019-B1D8-835F-F502-91499B107B9B}" dt="2023-03-08T16:07:26.471" v="76"/>
          <ac:spMkLst>
            <pc:docMk/>
            <pc:sldMk cId="4022256318" sldId="344"/>
            <ac:spMk id="2" creationId="{51E9F59E-F4B9-6C76-7B08-F5C5B48BBD0F}"/>
          </ac:spMkLst>
        </pc:spChg>
        <pc:spChg chg="mod">
          <ac:chgData name="Parth Bansal" userId="S::parthbansal@uchicago.edu::f6e07243-0cbe-497c-add7-d4b189d2d442" providerId="AD" clId="Web-{68B14019-B1D8-835F-F502-91499B107B9B}" dt="2023-03-08T16:47:52.905" v="388" actId="20577"/>
          <ac:spMkLst>
            <pc:docMk/>
            <pc:sldMk cId="4022256318" sldId="344"/>
            <ac:spMk id="28" creationId="{40197C98-0063-4691-A067-624B29C0F7F6}"/>
          </ac:spMkLst>
        </pc:spChg>
      </pc:sldChg>
      <pc:sldChg chg="addSp modSp">
        <pc:chgData name="Parth Bansal" userId="S::parthbansal@uchicago.edu::f6e07243-0cbe-497c-add7-d4b189d2d442" providerId="AD" clId="Web-{68B14019-B1D8-835F-F502-91499B107B9B}" dt="2023-03-08T17:57:21.949" v="621" actId="20577"/>
        <pc:sldMkLst>
          <pc:docMk/>
          <pc:sldMk cId="3214069507" sldId="345"/>
        </pc:sldMkLst>
        <pc:spChg chg="add mod">
          <ac:chgData name="Parth Bansal" userId="S::parthbansal@uchicago.edu::f6e07243-0cbe-497c-add7-d4b189d2d442" providerId="AD" clId="Web-{68B14019-B1D8-835F-F502-91499B107B9B}" dt="2023-03-08T16:07:26.471" v="76"/>
          <ac:spMkLst>
            <pc:docMk/>
            <pc:sldMk cId="3214069507" sldId="345"/>
            <ac:spMk id="2" creationId="{E8FBEA41-E0C3-CA5A-DF59-9652FE8C50CF}"/>
          </ac:spMkLst>
        </pc:spChg>
        <pc:spChg chg="mod">
          <ac:chgData name="Parth Bansal" userId="S::parthbansal@uchicago.edu::f6e07243-0cbe-497c-add7-d4b189d2d442" providerId="AD" clId="Web-{68B14019-B1D8-835F-F502-91499B107B9B}" dt="2023-03-08T17:57:21.949" v="621" actId="20577"/>
          <ac:spMkLst>
            <pc:docMk/>
            <pc:sldMk cId="3214069507" sldId="345"/>
            <ac:spMk id="11" creationId="{69C1FAD1-E3E3-009A-A1D5-50D391A355AE}"/>
          </ac:spMkLst>
        </pc:spChg>
      </pc:sldChg>
      <pc:sldChg chg="addSp modSp modNotes">
        <pc:chgData name="Parth Bansal" userId="S::parthbansal@uchicago.edu::f6e07243-0cbe-497c-add7-d4b189d2d442" providerId="AD" clId="Web-{68B14019-B1D8-835F-F502-91499B107B9B}" dt="2023-03-08T17:47:42.014" v="579"/>
        <pc:sldMkLst>
          <pc:docMk/>
          <pc:sldMk cId="105951938" sldId="346"/>
        </pc:sldMkLst>
        <pc:spChg chg="add mod">
          <ac:chgData name="Parth Bansal" userId="S::parthbansal@uchicago.edu::f6e07243-0cbe-497c-add7-d4b189d2d442" providerId="AD" clId="Web-{68B14019-B1D8-835F-F502-91499B107B9B}" dt="2023-03-08T16:07:26.471" v="76"/>
          <ac:spMkLst>
            <pc:docMk/>
            <pc:sldMk cId="105951938" sldId="346"/>
            <ac:spMk id="2" creationId="{864FA1C9-AB72-24D5-E139-85D4C40E48D3}"/>
          </ac:spMkLst>
        </pc:spChg>
      </pc:sldChg>
      <pc:sldMasterChg chg="mod modSldLayout">
        <pc:chgData name="Parth Bansal" userId="S::parthbansal@uchicago.edu::f6e07243-0cbe-497c-add7-d4b189d2d442" providerId="AD" clId="Web-{68B14019-B1D8-835F-F502-91499B107B9B}" dt="2023-03-08T16:07:35.347" v="83"/>
        <pc:sldMasterMkLst>
          <pc:docMk/>
          <pc:sldMasterMk cId="3007065512" sldId="2147483673"/>
        </pc:sldMasterMkLst>
        <pc:sldLayoutChg chg="mod">
          <pc:chgData name="Parth Bansal" userId="S::parthbansal@uchicago.edu::f6e07243-0cbe-497c-add7-d4b189d2d442" providerId="AD" clId="Web-{68B14019-B1D8-835F-F502-91499B107B9B}" dt="2023-03-08T16:07:35.347" v="83"/>
          <pc:sldLayoutMkLst>
            <pc:docMk/>
            <pc:sldMasterMk cId="3007065512" sldId="2147483673"/>
            <pc:sldLayoutMk cId="294970862" sldId="2147483672"/>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4159278269" sldId="2147483674"/>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1136615679" sldId="2147483675"/>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2279558886" sldId="2147483676"/>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1144049363" sldId="2147483677"/>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2712447265" sldId="2147483678"/>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2779620013" sldId="2147483679"/>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2223486608" sldId="2147483680"/>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554985306" sldId="2147483681"/>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2020719309" sldId="2147483682"/>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829808561" sldId="2147483683"/>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1076177207" sldId="2147483684"/>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3186724533" sldId="2147483685"/>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236207330" sldId="2147483686"/>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110101393" sldId="2147483687"/>
          </pc:sldLayoutMkLst>
        </pc:sldLayoutChg>
        <pc:sldLayoutChg chg="mod">
          <pc:chgData name="Parth Bansal" userId="S::parthbansal@uchicago.edu::f6e07243-0cbe-497c-add7-d4b189d2d442" providerId="AD" clId="Web-{68B14019-B1D8-835F-F502-91499B107B9B}" dt="2023-03-08T16:07:35.347" v="83"/>
          <pc:sldLayoutMkLst>
            <pc:docMk/>
            <pc:sldMasterMk cId="3007065512" sldId="2147483673"/>
            <pc:sldLayoutMk cId="479234637" sldId="2147483688"/>
          </pc:sldLayoutMkLst>
        </pc:sldLayoutChg>
      </pc:sldMasterChg>
    </pc:docChg>
  </pc:docChgLst>
  <pc:docChgLst>
    <pc:chgData name="Sirivanth Paladugu" userId="S::sirivanth@uchicago.edu::5951f546-667d-4745-b00e-f4e7318b18cb" providerId="AD" clId="Web-{F1406ADD-0A72-72A7-7289-12C25BC35849}"/>
    <pc:docChg chg="modSld">
      <pc:chgData name="Sirivanth Paladugu" userId="S::sirivanth@uchicago.edu::5951f546-667d-4745-b00e-f4e7318b18cb" providerId="AD" clId="Web-{F1406ADD-0A72-72A7-7289-12C25BC35849}" dt="2023-03-07T20:54:57.221" v="257" actId="20577"/>
      <pc:docMkLst>
        <pc:docMk/>
      </pc:docMkLst>
      <pc:sldChg chg="modSp">
        <pc:chgData name="Sirivanth Paladugu" userId="S::sirivanth@uchicago.edu::5951f546-667d-4745-b00e-f4e7318b18cb" providerId="AD" clId="Web-{F1406ADD-0A72-72A7-7289-12C25BC35849}" dt="2023-03-07T20:54:57.221" v="257" actId="20577"/>
        <pc:sldMkLst>
          <pc:docMk/>
          <pc:sldMk cId="0" sldId="257"/>
        </pc:sldMkLst>
        <pc:spChg chg="mod">
          <ac:chgData name="Sirivanth Paladugu" userId="S::sirivanth@uchicago.edu::5951f546-667d-4745-b00e-f4e7318b18cb" providerId="AD" clId="Web-{F1406ADD-0A72-72A7-7289-12C25BC35849}" dt="2023-03-07T20:54:57.221" v="257" actId="20577"/>
          <ac:spMkLst>
            <pc:docMk/>
            <pc:sldMk cId="0" sldId="257"/>
            <ac:spMk id="2" creationId="{7CD022F6-973D-133A-0084-683B9FD7E3C2}"/>
          </ac:spMkLst>
        </pc:spChg>
      </pc:sldChg>
      <pc:sldChg chg="delSp modSp">
        <pc:chgData name="Sirivanth Paladugu" userId="S::sirivanth@uchicago.edu::5951f546-667d-4745-b00e-f4e7318b18cb" providerId="AD" clId="Web-{F1406ADD-0A72-72A7-7289-12C25BC35849}" dt="2023-03-07T19:48:56.440" v="56" actId="20577"/>
        <pc:sldMkLst>
          <pc:docMk/>
          <pc:sldMk cId="0" sldId="258"/>
        </pc:sldMkLst>
        <pc:spChg chg="mod">
          <ac:chgData name="Sirivanth Paladugu" userId="S::sirivanth@uchicago.edu::5951f546-667d-4745-b00e-f4e7318b18cb" providerId="AD" clId="Web-{F1406ADD-0A72-72A7-7289-12C25BC35849}" dt="2023-03-07T19:36:04.023" v="13" actId="20577"/>
          <ac:spMkLst>
            <pc:docMk/>
            <pc:sldMk cId="0" sldId="258"/>
            <ac:spMk id="82" creationId="{00000000-0000-0000-0000-000000000000}"/>
          </ac:spMkLst>
        </pc:spChg>
        <pc:spChg chg="mod">
          <ac:chgData name="Sirivanth Paladugu" userId="S::sirivanth@uchicago.edu::5951f546-667d-4745-b00e-f4e7318b18cb" providerId="AD" clId="Web-{F1406ADD-0A72-72A7-7289-12C25BC35849}" dt="2023-03-07T19:48:56.440" v="56" actId="20577"/>
          <ac:spMkLst>
            <pc:docMk/>
            <pc:sldMk cId="0" sldId="258"/>
            <ac:spMk id="83" creationId="{00000000-0000-0000-0000-000000000000}"/>
          </ac:spMkLst>
        </pc:spChg>
        <pc:picChg chg="del">
          <ac:chgData name="Sirivanth Paladugu" userId="S::sirivanth@uchicago.edu::5951f546-667d-4745-b00e-f4e7318b18cb" providerId="AD" clId="Web-{F1406ADD-0A72-72A7-7289-12C25BC35849}" dt="2023-03-07T19:35:31.335" v="0"/>
          <ac:picMkLst>
            <pc:docMk/>
            <pc:sldMk cId="0" sldId="258"/>
            <ac:picMk id="2" creationId="{C9FDF735-CD16-9B10-667D-19216974F6B4}"/>
          </ac:picMkLst>
        </pc:picChg>
        <pc:picChg chg="del">
          <ac:chgData name="Sirivanth Paladugu" userId="S::sirivanth@uchicago.edu::5951f546-667d-4745-b00e-f4e7318b18cb" providerId="AD" clId="Web-{F1406ADD-0A72-72A7-7289-12C25BC35849}" dt="2023-03-07T19:35:33.803" v="1"/>
          <ac:picMkLst>
            <pc:docMk/>
            <pc:sldMk cId="0" sldId="258"/>
            <ac:picMk id="1026" creationId="{E83B39FC-C2C2-4B63-4155-5898C59866AC}"/>
          </ac:picMkLst>
        </pc:picChg>
      </pc:sldChg>
      <pc:sldChg chg="modSp">
        <pc:chgData name="Sirivanth Paladugu" userId="S::sirivanth@uchicago.edu::5951f546-667d-4745-b00e-f4e7318b18cb" providerId="AD" clId="Web-{F1406ADD-0A72-72A7-7289-12C25BC35849}" dt="2023-03-07T19:46:27.295" v="37" actId="20577"/>
        <pc:sldMkLst>
          <pc:docMk/>
          <pc:sldMk cId="0" sldId="259"/>
        </pc:sldMkLst>
        <pc:spChg chg="mod">
          <ac:chgData name="Sirivanth Paladugu" userId="S::sirivanth@uchicago.edu::5951f546-667d-4745-b00e-f4e7318b18cb" providerId="AD" clId="Web-{F1406ADD-0A72-72A7-7289-12C25BC35849}" dt="2023-03-07T19:44:50.869" v="34" actId="14100"/>
          <ac:spMkLst>
            <pc:docMk/>
            <pc:sldMk cId="0" sldId="259"/>
            <ac:spMk id="96" creationId="{00000000-0000-0000-0000-000000000000}"/>
          </ac:spMkLst>
        </pc:spChg>
        <pc:spChg chg="mod">
          <ac:chgData name="Sirivanth Paladugu" userId="S::sirivanth@uchicago.edu::5951f546-667d-4745-b00e-f4e7318b18cb" providerId="AD" clId="Web-{F1406ADD-0A72-72A7-7289-12C25BC35849}" dt="2023-03-07T19:46:27.295" v="37" actId="20577"/>
          <ac:spMkLst>
            <pc:docMk/>
            <pc:sldMk cId="0" sldId="259"/>
            <ac:spMk id="98" creationId="{00000000-0000-0000-0000-000000000000}"/>
          </ac:spMkLst>
        </pc:spChg>
      </pc:sldChg>
      <pc:sldChg chg="delSp modSp">
        <pc:chgData name="Sirivanth Paladugu" userId="S::sirivanth@uchicago.edu::5951f546-667d-4745-b00e-f4e7318b18cb" providerId="AD" clId="Web-{F1406ADD-0A72-72A7-7289-12C25BC35849}" dt="2023-03-07T19:54:14.514" v="129" actId="1076"/>
        <pc:sldMkLst>
          <pc:docMk/>
          <pc:sldMk cId="0" sldId="261"/>
        </pc:sldMkLst>
        <pc:spChg chg="mod">
          <ac:chgData name="Sirivanth Paladugu" userId="S::sirivanth@uchicago.edu::5951f546-667d-4745-b00e-f4e7318b18cb" providerId="AD" clId="Web-{F1406ADD-0A72-72A7-7289-12C25BC35849}" dt="2023-03-07T19:54:14.514" v="129" actId="1076"/>
          <ac:spMkLst>
            <pc:docMk/>
            <pc:sldMk cId="0" sldId="261"/>
            <ac:spMk id="134" creationId="{00000000-0000-0000-0000-000000000000}"/>
          </ac:spMkLst>
        </pc:spChg>
        <pc:spChg chg="mod">
          <ac:chgData name="Sirivanth Paladugu" userId="S::sirivanth@uchicago.edu::5951f546-667d-4745-b00e-f4e7318b18cb" providerId="AD" clId="Web-{F1406ADD-0A72-72A7-7289-12C25BC35849}" dt="2023-03-07T19:53:50.528" v="124" actId="20577"/>
          <ac:spMkLst>
            <pc:docMk/>
            <pc:sldMk cId="0" sldId="261"/>
            <ac:spMk id="136" creationId="{00000000-0000-0000-0000-000000000000}"/>
          </ac:spMkLst>
        </pc:spChg>
        <pc:picChg chg="del">
          <ac:chgData name="Sirivanth Paladugu" userId="S::sirivanth@uchicago.edu::5951f546-667d-4745-b00e-f4e7318b18cb" providerId="AD" clId="Web-{F1406ADD-0A72-72A7-7289-12C25BC35849}" dt="2023-03-07T19:53:52.404" v="125"/>
          <ac:picMkLst>
            <pc:docMk/>
            <pc:sldMk cId="0" sldId="261"/>
            <ac:picMk id="6" creationId="{A89D177D-5D2E-CE9A-A69D-7BDC2114AF9B}"/>
          </ac:picMkLst>
        </pc:picChg>
        <pc:picChg chg="del mod">
          <ac:chgData name="Sirivanth Paladugu" userId="S::sirivanth@uchicago.edu::5951f546-667d-4745-b00e-f4e7318b18cb" providerId="AD" clId="Web-{F1406ADD-0A72-72A7-7289-12C25BC35849}" dt="2023-03-07T19:54:11.279" v="128"/>
          <ac:picMkLst>
            <pc:docMk/>
            <pc:sldMk cId="0" sldId="261"/>
            <ac:picMk id="7" creationId="{F0223C67-EFEA-214F-E092-333486C93551}"/>
          </ac:picMkLst>
        </pc:picChg>
      </pc:sldChg>
      <pc:sldChg chg="delSp modSp">
        <pc:chgData name="Sirivanth Paladugu" userId="S::sirivanth@uchicago.edu::5951f546-667d-4745-b00e-f4e7318b18cb" providerId="AD" clId="Web-{F1406ADD-0A72-72A7-7289-12C25BC35849}" dt="2023-03-07T20:19:16.260" v="174"/>
        <pc:sldMkLst>
          <pc:docMk/>
          <pc:sldMk cId="0" sldId="262"/>
        </pc:sldMkLst>
        <pc:spChg chg="mod">
          <ac:chgData name="Sirivanth Paladugu" userId="S::sirivanth@uchicago.edu::5951f546-667d-4745-b00e-f4e7318b18cb" providerId="AD" clId="Web-{F1406ADD-0A72-72A7-7289-12C25BC35849}" dt="2023-03-07T20:19:10.087" v="173" actId="20577"/>
          <ac:spMkLst>
            <pc:docMk/>
            <pc:sldMk cId="0" sldId="262"/>
            <ac:spMk id="5" creationId="{50172B52-BE30-2A39-4931-2C8654DD33B1}"/>
          </ac:spMkLst>
        </pc:spChg>
        <pc:picChg chg="del">
          <ac:chgData name="Sirivanth Paladugu" userId="S::sirivanth@uchicago.edu::5951f546-667d-4745-b00e-f4e7318b18cb" providerId="AD" clId="Web-{F1406ADD-0A72-72A7-7289-12C25BC35849}" dt="2023-03-07T20:19:16.260" v="174"/>
          <ac:picMkLst>
            <pc:docMk/>
            <pc:sldMk cId="0" sldId="262"/>
            <ac:picMk id="2" creationId="{3666FA29-6E9E-0689-3D77-2577DE3EF6CF}"/>
          </ac:picMkLst>
        </pc:picChg>
      </pc:sldChg>
      <pc:sldChg chg="delSp modSp">
        <pc:chgData name="Sirivanth Paladugu" userId="S::sirivanth@uchicago.edu::5951f546-667d-4745-b00e-f4e7318b18cb" providerId="AD" clId="Web-{F1406ADD-0A72-72A7-7289-12C25BC35849}" dt="2023-03-07T20:28:32.751" v="175"/>
        <pc:sldMkLst>
          <pc:docMk/>
          <pc:sldMk cId="0" sldId="264"/>
        </pc:sldMkLst>
        <pc:spChg chg="mod">
          <ac:chgData name="Sirivanth Paladugu" userId="S::sirivanth@uchicago.edu::5951f546-667d-4745-b00e-f4e7318b18cb" providerId="AD" clId="Web-{F1406ADD-0A72-72A7-7289-12C25BC35849}" dt="2023-03-07T20:17:50.519" v="147" actId="20577"/>
          <ac:spMkLst>
            <pc:docMk/>
            <pc:sldMk cId="0" sldId="264"/>
            <ac:spMk id="7" creationId="{126EC12F-050F-D3C1-5338-C6F5C8EE9AC4}"/>
          </ac:spMkLst>
        </pc:spChg>
        <pc:picChg chg="del">
          <ac:chgData name="Sirivanth Paladugu" userId="S::sirivanth@uchicago.edu::5951f546-667d-4745-b00e-f4e7318b18cb" providerId="AD" clId="Web-{F1406ADD-0A72-72A7-7289-12C25BC35849}" dt="2023-03-07T20:28:32.751" v="175"/>
          <ac:picMkLst>
            <pc:docMk/>
            <pc:sldMk cId="0" sldId="264"/>
            <ac:picMk id="9" creationId="{4D6389C8-B255-EB39-395C-D84A30BB4C4E}"/>
          </ac:picMkLst>
        </pc:picChg>
      </pc:sldChg>
      <pc:sldChg chg="delSp modSp">
        <pc:chgData name="Sirivanth Paladugu" userId="S::sirivanth@uchicago.edu::5951f546-667d-4745-b00e-f4e7318b18cb" providerId="AD" clId="Web-{F1406ADD-0A72-72A7-7289-12C25BC35849}" dt="2023-03-07T20:17:37.175" v="144" actId="1076"/>
        <pc:sldMkLst>
          <pc:docMk/>
          <pc:sldMk cId="0" sldId="277"/>
        </pc:sldMkLst>
        <pc:spChg chg="mod">
          <ac:chgData name="Sirivanth Paladugu" userId="S::sirivanth@uchicago.edu::5951f546-667d-4745-b00e-f4e7318b18cb" providerId="AD" clId="Web-{F1406ADD-0A72-72A7-7289-12C25BC35849}" dt="2023-03-07T20:17:37.175" v="144" actId="1076"/>
          <ac:spMkLst>
            <pc:docMk/>
            <pc:sldMk cId="0" sldId="277"/>
            <ac:spMk id="6" creationId="{778CFB79-6891-B4EB-B4B1-4EE5D6791314}"/>
          </ac:spMkLst>
        </pc:spChg>
        <pc:picChg chg="del">
          <ac:chgData name="Sirivanth Paladugu" userId="S::sirivanth@uchicago.edu::5951f546-667d-4745-b00e-f4e7318b18cb" providerId="AD" clId="Web-{F1406ADD-0A72-72A7-7289-12C25BC35849}" dt="2023-03-07T20:17:21.861" v="138"/>
          <ac:picMkLst>
            <pc:docMk/>
            <pc:sldMk cId="0" sldId="277"/>
            <ac:picMk id="4" creationId="{3B990394-4F09-A410-0C3D-0AC89FA40DC6}"/>
          </ac:picMkLst>
        </pc:picChg>
      </pc:sldChg>
      <pc:sldChg chg="modSp">
        <pc:chgData name="Sirivanth Paladugu" userId="S::sirivanth@uchicago.edu::5951f546-667d-4745-b00e-f4e7318b18cb" providerId="AD" clId="Web-{F1406ADD-0A72-72A7-7289-12C25BC35849}" dt="2023-03-07T20:46:08.043" v="176" actId="20577"/>
        <pc:sldMkLst>
          <pc:docMk/>
          <pc:sldMk cId="0" sldId="285"/>
        </pc:sldMkLst>
        <pc:spChg chg="mod">
          <ac:chgData name="Sirivanth Paladugu" userId="S::sirivanth@uchicago.edu::5951f546-667d-4745-b00e-f4e7318b18cb" providerId="AD" clId="Web-{F1406ADD-0A72-72A7-7289-12C25BC35849}" dt="2023-03-07T20:46:08.043" v="176" actId="20577"/>
          <ac:spMkLst>
            <pc:docMk/>
            <pc:sldMk cId="0" sldId="285"/>
            <ac:spMk id="3" creationId="{732C322D-129C-9021-69A6-BBEF69741E7E}"/>
          </ac:spMkLst>
        </pc:spChg>
      </pc:sldChg>
      <pc:sldChg chg="modSp">
        <pc:chgData name="Sirivanth Paladugu" userId="S::sirivanth@uchicago.edu::5951f546-667d-4745-b00e-f4e7318b18cb" providerId="AD" clId="Web-{F1406ADD-0A72-72A7-7289-12C25BC35849}" dt="2023-03-07T19:46:51.311" v="52" actId="20577"/>
        <pc:sldMkLst>
          <pc:docMk/>
          <pc:sldMk cId="1995132288" sldId="293"/>
        </pc:sldMkLst>
        <pc:spChg chg="mod">
          <ac:chgData name="Sirivanth Paladugu" userId="S::sirivanth@uchicago.edu::5951f546-667d-4745-b00e-f4e7318b18cb" providerId="AD" clId="Web-{F1406ADD-0A72-72A7-7289-12C25BC35849}" dt="2023-03-07T19:46:51.311" v="52" actId="20577"/>
          <ac:spMkLst>
            <pc:docMk/>
            <pc:sldMk cId="1995132288" sldId="293"/>
            <ac:spMk id="3" creationId="{5EE85DBF-0404-7FD9-174D-CD6DD62D0420}"/>
          </ac:spMkLst>
        </pc:spChg>
      </pc:sldChg>
      <pc:sldChg chg="modSp">
        <pc:chgData name="Sirivanth Paladugu" userId="S::sirivanth@uchicago.edu::5951f546-667d-4745-b00e-f4e7318b18cb" providerId="AD" clId="Web-{F1406ADD-0A72-72A7-7289-12C25BC35849}" dt="2023-03-07T20:17:18.017" v="137" actId="20577"/>
        <pc:sldMkLst>
          <pc:docMk/>
          <pc:sldMk cId="2055154479" sldId="295"/>
        </pc:sldMkLst>
        <pc:spChg chg="mod">
          <ac:chgData name="Sirivanth Paladugu" userId="S::sirivanth@uchicago.edu::5951f546-667d-4745-b00e-f4e7318b18cb" providerId="AD" clId="Web-{F1406ADD-0A72-72A7-7289-12C25BC35849}" dt="2023-03-07T20:17:18.017" v="137" actId="20577"/>
          <ac:spMkLst>
            <pc:docMk/>
            <pc:sldMk cId="2055154479" sldId="295"/>
            <ac:spMk id="2" creationId="{69C1FAD1-E3E3-009A-A1D5-50D391A355AE}"/>
          </ac:spMkLst>
        </pc:spChg>
      </pc:sldChg>
      <pc:sldChg chg="delSp modSp">
        <pc:chgData name="Sirivanth Paladugu" userId="S::sirivanth@uchicago.edu::5951f546-667d-4745-b00e-f4e7318b18cb" providerId="AD" clId="Web-{F1406ADD-0A72-72A7-7289-12C25BC35849}" dt="2023-03-07T20:18:13.740" v="155" actId="20577"/>
        <pc:sldMkLst>
          <pc:docMk/>
          <pc:sldMk cId="2477255858" sldId="310"/>
        </pc:sldMkLst>
        <pc:spChg chg="mod">
          <ac:chgData name="Sirivanth Paladugu" userId="S::sirivanth@uchicago.edu::5951f546-667d-4745-b00e-f4e7318b18cb" providerId="AD" clId="Web-{F1406ADD-0A72-72A7-7289-12C25BC35849}" dt="2023-03-07T20:18:13.740" v="155" actId="20577"/>
          <ac:spMkLst>
            <pc:docMk/>
            <pc:sldMk cId="2477255858" sldId="310"/>
            <ac:spMk id="5" creationId="{737ECFF5-EF8A-B058-A90A-B1A2C6F48D6C}"/>
          </ac:spMkLst>
        </pc:spChg>
        <pc:graphicFrameChg chg="del mod modGraphic">
          <ac:chgData name="Sirivanth Paladugu" userId="S::sirivanth@uchicago.edu::5951f546-667d-4745-b00e-f4e7318b18cb" providerId="AD" clId="Web-{F1406ADD-0A72-72A7-7289-12C25BC35849}" dt="2023-03-07T20:18:07.021" v="152"/>
          <ac:graphicFrameMkLst>
            <pc:docMk/>
            <pc:sldMk cId="2477255858" sldId="310"/>
            <ac:graphicFrameMk id="2" creationId="{6F6EF8B5-5039-F0D9-F4EF-23DD5079086B}"/>
          </ac:graphicFrameMkLst>
        </pc:graphicFrameChg>
      </pc:sldChg>
      <pc:sldChg chg="delSp modSp">
        <pc:chgData name="Sirivanth Paladugu" userId="S::sirivanth@uchicago.edu::5951f546-667d-4745-b00e-f4e7318b18cb" providerId="AD" clId="Web-{F1406ADD-0A72-72A7-7289-12C25BC35849}" dt="2023-03-07T20:18:37.819" v="165" actId="20577"/>
        <pc:sldMkLst>
          <pc:docMk/>
          <pc:sldMk cId="999671186" sldId="311"/>
        </pc:sldMkLst>
        <pc:spChg chg="mod">
          <ac:chgData name="Sirivanth Paladugu" userId="S::sirivanth@uchicago.edu::5951f546-667d-4745-b00e-f4e7318b18cb" providerId="AD" clId="Web-{F1406ADD-0A72-72A7-7289-12C25BC35849}" dt="2023-03-07T20:18:27.787" v="161" actId="14100"/>
          <ac:spMkLst>
            <pc:docMk/>
            <pc:sldMk cId="999671186" sldId="311"/>
            <ac:spMk id="6" creationId="{08828CA6-92B2-07E2-2FDA-BA091BD17F7B}"/>
          </ac:spMkLst>
        </pc:spChg>
        <pc:spChg chg="mod">
          <ac:chgData name="Sirivanth Paladugu" userId="S::sirivanth@uchicago.edu::5951f546-667d-4745-b00e-f4e7318b18cb" providerId="AD" clId="Web-{F1406ADD-0A72-72A7-7289-12C25BC35849}" dt="2023-03-07T20:18:37.819" v="165" actId="20577"/>
          <ac:spMkLst>
            <pc:docMk/>
            <pc:sldMk cId="999671186" sldId="311"/>
            <ac:spMk id="154" creationId="{00000000-0000-0000-0000-000000000000}"/>
          </ac:spMkLst>
        </pc:spChg>
        <pc:picChg chg="del">
          <ac:chgData name="Sirivanth Paladugu" userId="S::sirivanth@uchicago.edu::5951f546-667d-4745-b00e-f4e7318b18cb" providerId="AD" clId="Web-{F1406ADD-0A72-72A7-7289-12C25BC35849}" dt="2023-03-07T20:18:24.443" v="160"/>
          <ac:picMkLst>
            <pc:docMk/>
            <pc:sldMk cId="999671186" sldId="311"/>
            <ac:picMk id="3" creationId="{52AEDDEF-BABA-C832-A483-2ED663A40B48}"/>
          </ac:picMkLst>
        </pc:picChg>
      </pc:sldChg>
      <pc:sldChg chg="delSp modSp">
        <pc:chgData name="Sirivanth Paladugu" userId="S::sirivanth@uchicago.edu::5951f546-667d-4745-b00e-f4e7318b18cb" providerId="AD" clId="Web-{F1406ADD-0A72-72A7-7289-12C25BC35849}" dt="2023-03-07T20:18:48.695" v="171" actId="1076"/>
        <pc:sldMkLst>
          <pc:docMk/>
          <pc:sldMk cId="2128871072" sldId="312"/>
        </pc:sldMkLst>
        <pc:spChg chg="mod">
          <ac:chgData name="Sirivanth Paladugu" userId="S::sirivanth@uchicago.edu::5951f546-667d-4745-b00e-f4e7318b18cb" providerId="AD" clId="Web-{F1406ADD-0A72-72A7-7289-12C25BC35849}" dt="2023-03-07T20:18:48.695" v="171" actId="1076"/>
          <ac:spMkLst>
            <pc:docMk/>
            <pc:sldMk cId="2128871072" sldId="312"/>
            <ac:spMk id="4" creationId="{0F207298-8542-7468-C205-CBA0C691A7A0}"/>
          </ac:spMkLst>
        </pc:spChg>
        <pc:picChg chg="del">
          <ac:chgData name="Sirivanth Paladugu" userId="S::sirivanth@uchicago.edu::5951f546-667d-4745-b00e-f4e7318b18cb" providerId="AD" clId="Web-{F1406ADD-0A72-72A7-7289-12C25BC35849}" dt="2023-03-07T20:18:41.976" v="166"/>
          <ac:picMkLst>
            <pc:docMk/>
            <pc:sldMk cId="2128871072" sldId="312"/>
            <ac:picMk id="2" creationId="{E8F97DF2-3F69-18C7-0E00-B1915D6615EA}"/>
          </ac:picMkLst>
        </pc:picChg>
      </pc:sldChg>
      <pc:sldChg chg="modSp">
        <pc:chgData name="Sirivanth Paladugu" userId="S::sirivanth@uchicago.edu::5951f546-667d-4745-b00e-f4e7318b18cb" providerId="AD" clId="Web-{F1406ADD-0A72-72A7-7289-12C25BC35849}" dt="2023-03-07T20:17:09.048" v="134" actId="20577"/>
        <pc:sldMkLst>
          <pc:docMk/>
          <pc:sldMk cId="910137212" sldId="317"/>
        </pc:sldMkLst>
        <pc:spChg chg="mod">
          <ac:chgData name="Sirivanth Paladugu" userId="S::sirivanth@uchicago.edu::5951f546-667d-4745-b00e-f4e7318b18cb" providerId="AD" clId="Web-{F1406ADD-0A72-72A7-7289-12C25BC35849}" dt="2023-03-07T20:17:09.048" v="134" actId="20577"/>
          <ac:spMkLst>
            <pc:docMk/>
            <pc:sldMk cId="910137212" sldId="317"/>
            <ac:spMk id="5" creationId="{6378E8CB-8FB5-5C69-4A84-25156A154B89}"/>
          </ac:spMkLst>
        </pc:spChg>
      </pc:sldChg>
    </pc:docChg>
  </pc:docChgLst>
  <pc:docChgLst>
    <pc:chgData name="Guest User" userId="S::urn:spo:anon#c46a443bf208cd4ccdb7a39bd9b127cfb0b7b192264daf95fd78661368f46242::" providerId="AD" clId="Web-{A67B6EB6-3F79-ABE6-9DB7-41C51B54C59C}"/>
    <pc:docChg chg="delSld modSld sldOrd">
      <pc:chgData name="Guest User" userId="S::urn:spo:anon#c46a443bf208cd4ccdb7a39bd9b127cfb0b7b192264daf95fd78661368f46242::" providerId="AD" clId="Web-{A67B6EB6-3F79-ABE6-9DB7-41C51B54C59C}" dt="2023-03-07T21:57:17.401" v="137" actId="20577"/>
      <pc:docMkLst>
        <pc:docMk/>
      </pc:docMkLst>
      <pc:sldChg chg="modSp">
        <pc:chgData name="Guest User" userId="S::urn:spo:anon#c46a443bf208cd4ccdb7a39bd9b127cfb0b7b192264daf95fd78661368f46242::" providerId="AD" clId="Web-{A67B6EB6-3F79-ABE6-9DB7-41C51B54C59C}" dt="2023-03-07T20:22:46.572" v="106" actId="20577"/>
        <pc:sldMkLst>
          <pc:docMk/>
          <pc:sldMk cId="0" sldId="258"/>
        </pc:sldMkLst>
        <pc:spChg chg="mod">
          <ac:chgData name="Guest User" userId="S::urn:spo:anon#c46a443bf208cd4ccdb7a39bd9b127cfb0b7b192264daf95fd78661368f46242::" providerId="AD" clId="Web-{A67B6EB6-3F79-ABE6-9DB7-41C51B54C59C}" dt="2023-03-07T20:22:46.572" v="106" actId="20577"/>
          <ac:spMkLst>
            <pc:docMk/>
            <pc:sldMk cId="0" sldId="258"/>
            <ac:spMk id="83" creationId="{00000000-0000-0000-0000-000000000000}"/>
          </ac:spMkLst>
        </pc:spChg>
      </pc:sldChg>
      <pc:sldChg chg="modSp">
        <pc:chgData name="Guest User" userId="S::urn:spo:anon#c46a443bf208cd4ccdb7a39bd9b127cfb0b7b192264daf95fd78661368f46242::" providerId="AD" clId="Web-{A67B6EB6-3F79-ABE6-9DB7-41C51B54C59C}" dt="2023-03-07T21:57:17.401" v="137" actId="20577"/>
        <pc:sldMkLst>
          <pc:docMk/>
          <pc:sldMk cId="0" sldId="261"/>
        </pc:sldMkLst>
        <pc:spChg chg="mod">
          <ac:chgData name="Guest User" userId="S::urn:spo:anon#c46a443bf208cd4ccdb7a39bd9b127cfb0b7b192264daf95fd78661368f46242::" providerId="AD" clId="Web-{A67B6EB6-3F79-ABE6-9DB7-41C51B54C59C}" dt="2023-03-07T21:57:17.401" v="137" actId="20577"/>
          <ac:spMkLst>
            <pc:docMk/>
            <pc:sldMk cId="0" sldId="261"/>
            <ac:spMk id="136" creationId="{00000000-0000-0000-0000-000000000000}"/>
          </ac:spMkLst>
        </pc:spChg>
      </pc:sldChg>
      <pc:sldChg chg="modSp">
        <pc:chgData name="Guest User" userId="S::urn:spo:anon#c46a443bf208cd4ccdb7a39bd9b127cfb0b7b192264daf95fd78661368f46242::" providerId="AD" clId="Web-{A67B6EB6-3F79-ABE6-9DB7-41C51B54C59C}" dt="2023-03-07T21:31:29.140" v="133" actId="20577"/>
        <pc:sldMkLst>
          <pc:docMk/>
          <pc:sldMk cId="1995132288" sldId="293"/>
        </pc:sldMkLst>
        <pc:spChg chg="mod">
          <ac:chgData name="Guest User" userId="S::urn:spo:anon#c46a443bf208cd4ccdb7a39bd9b127cfb0b7b192264daf95fd78661368f46242::" providerId="AD" clId="Web-{A67B6EB6-3F79-ABE6-9DB7-41C51B54C59C}" dt="2023-03-07T21:31:29.140" v="133" actId="20577"/>
          <ac:spMkLst>
            <pc:docMk/>
            <pc:sldMk cId="1995132288" sldId="293"/>
            <ac:spMk id="3" creationId="{5EE85DBF-0404-7FD9-174D-CD6DD62D0420}"/>
          </ac:spMkLst>
        </pc:spChg>
      </pc:sldChg>
      <pc:sldChg chg="del">
        <pc:chgData name="Guest User" userId="S::urn:spo:anon#c46a443bf208cd4ccdb7a39bd9b127cfb0b7b192264daf95fd78661368f46242::" providerId="AD" clId="Web-{A67B6EB6-3F79-ABE6-9DB7-41C51B54C59C}" dt="2023-03-07T20:14:51.992" v="8"/>
        <pc:sldMkLst>
          <pc:docMk/>
          <pc:sldMk cId="461200981" sldId="298"/>
        </pc:sldMkLst>
      </pc:sldChg>
      <pc:sldChg chg="del">
        <pc:chgData name="Guest User" userId="S::urn:spo:anon#c46a443bf208cd4ccdb7a39bd9b127cfb0b7b192264daf95fd78661368f46242::" providerId="AD" clId="Web-{A67B6EB6-3F79-ABE6-9DB7-41C51B54C59C}" dt="2023-03-07T20:14:22.303" v="0"/>
        <pc:sldMkLst>
          <pc:docMk/>
          <pc:sldMk cId="3208449850" sldId="302"/>
        </pc:sldMkLst>
      </pc:sldChg>
      <pc:sldChg chg="del">
        <pc:chgData name="Guest User" userId="S::urn:spo:anon#c46a443bf208cd4ccdb7a39bd9b127cfb0b7b192264daf95fd78661368f46242::" providerId="AD" clId="Web-{A67B6EB6-3F79-ABE6-9DB7-41C51B54C59C}" dt="2023-03-07T20:14:34.897" v="2"/>
        <pc:sldMkLst>
          <pc:docMk/>
          <pc:sldMk cId="1619656104" sldId="305"/>
        </pc:sldMkLst>
      </pc:sldChg>
      <pc:sldChg chg="del">
        <pc:chgData name="Guest User" userId="S::urn:spo:anon#c46a443bf208cd4ccdb7a39bd9b127cfb0b7b192264daf95fd78661368f46242::" providerId="AD" clId="Web-{A67B6EB6-3F79-ABE6-9DB7-41C51B54C59C}" dt="2023-03-07T20:14:36.663" v="3"/>
        <pc:sldMkLst>
          <pc:docMk/>
          <pc:sldMk cId="1945132285" sldId="306"/>
        </pc:sldMkLst>
      </pc:sldChg>
      <pc:sldChg chg="del">
        <pc:chgData name="Guest User" userId="S::urn:spo:anon#c46a443bf208cd4ccdb7a39bd9b127cfb0b7b192264daf95fd78661368f46242::" providerId="AD" clId="Web-{A67B6EB6-3F79-ABE6-9DB7-41C51B54C59C}" dt="2023-03-07T20:14:38.538" v="4"/>
        <pc:sldMkLst>
          <pc:docMk/>
          <pc:sldMk cId="3685703365" sldId="307"/>
        </pc:sldMkLst>
      </pc:sldChg>
      <pc:sldChg chg="del">
        <pc:chgData name="Guest User" userId="S::urn:spo:anon#c46a443bf208cd4ccdb7a39bd9b127cfb0b7b192264daf95fd78661368f46242::" providerId="AD" clId="Web-{A67B6EB6-3F79-ABE6-9DB7-41C51B54C59C}" dt="2023-03-07T20:14:39.866" v="5"/>
        <pc:sldMkLst>
          <pc:docMk/>
          <pc:sldMk cId="1904022525" sldId="308"/>
        </pc:sldMkLst>
      </pc:sldChg>
      <pc:sldChg chg="del">
        <pc:chgData name="Guest User" userId="S::urn:spo:anon#c46a443bf208cd4ccdb7a39bd9b127cfb0b7b192264daf95fd78661368f46242::" providerId="AD" clId="Web-{A67B6EB6-3F79-ABE6-9DB7-41C51B54C59C}" dt="2023-03-07T20:14:41.272" v="6"/>
        <pc:sldMkLst>
          <pc:docMk/>
          <pc:sldMk cId="2146024055" sldId="309"/>
        </pc:sldMkLst>
      </pc:sldChg>
      <pc:sldChg chg="modSp ord">
        <pc:chgData name="Guest User" userId="S::urn:spo:anon#c46a443bf208cd4ccdb7a39bd9b127cfb0b7b192264daf95fd78661368f46242::" providerId="AD" clId="Web-{A67B6EB6-3F79-ABE6-9DB7-41C51B54C59C}" dt="2023-03-07T20:58:30.463" v="116" actId="20577"/>
        <pc:sldMkLst>
          <pc:docMk/>
          <pc:sldMk cId="2477255858" sldId="310"/>
        </pc:sldMkLst>
        <pc:spChg chg="mod">
          <ac:chgData name="Guest User" userId="S::urn:spo:anon#c46a443bf208cd4ccdb7a39bd9b127cfb0b7b192264daf95fd78661368f46242::" providerId="AD" clId="Web-{A67B6EB6-3F79-ABE6-9DB7-41C51B54C59C}" dt="2023-03-07T20:58:30.463" v="116" actId="20577"/>
          <ac:spMkLst>
            <pc:docMk/>
            <pc:sldMk cId="2477255858" sldId="310"/>
            <ac:spMk id="154" creationId="{00000000-0000-0000-0000-000000000000}"/>
          </ac:spMkLst>
        </pc:spChg>
      </pc:sldChg>
      <pc:sldChg chg="modSp">
        <pc:chgData name="Guest User" userId="S::urn:spo:anon#c46a443bf208cd4ccdb7a39bd9b127cfb0b7b192264daf95fd78661368f46242::" providerId="AD" clId="Web-{A67B6EB6-3F79-ABE6-9DB7-41C51B54C59C}" dt="2023-03-07T20:59:04.433" v="129" actId="20577"/>
        <pc:sldMkLst>
          <pc:docMk/>
          <pc:sldMk cId="999671186" sldId="311"/>
        </pc:sldMkLst>
        <pc:spChg chg="mod">
          <ac:chgData name="Guest User" userId="S::urn:spo:anon#c46a443bf208cd4ccdb7a39bd9b127cfb0b7b192264daf95fd78661368f46242::" providerId="AD" clId="Web-{A67B6EB6-3F79-ABE6-9DB7-41C51B54C59C}" dt="2023-03-07T20:59:04.433" v="129" actId="20577"/>
          <ac:spMkLst>
            <pc:docMk/>
            <pc:sldMk cId="999671186" sldId="311"/>
            <ac:spMk id="154" creationId="{00000000-0000-0000-0000-000000000000}"/>
          </ac:spMkLst>
        </pc:spChg>
      </pc:sldChg>
      <pc:sldChg chg="modSp">
        <pc:chgData name="Guest User" userId="S::urn:spo:anon#c46a443bf208cd4ccdb7a39bd9b127cfb0b7b192264daf95fd78661368f46242::" providerId="AD" clId="Web-{A67B6EB6-3F79-ABE6-9DB7-41C51B54C59C}" dt="2023-03-07T20:59:09.293" v="131" actId="20577"/>
        <pc:sldMkLst>
          <pc:docMk/>
          <pc:sldMk cId="2128871072" sldId="312"/>
        </pc:sldMkLst>
        <pc:spChg chg="mod">
          <ac:chgData name="Guest User" userId="S::urn:spo:anon#c46a443bf208cd4ccdb7a39bd9b127cfb0b7b192264daf95fd78661368f46242::" providerId="AD" clId="Web-{A67B6EB6-3F79-ABE6-9DB7-41C51B54C59C}" dt="2023-03-07T20:59:09.293" v="131" actId="20577"/>
          <ac:spMkLst>
            <pc:docMk/>
            <pc:sldMk cId="2128871072" sldId="312"/>
            <ac:spMk id="154" creationId="{00000000-0000-0000-0000-000000000000}"/>
          </ac:spMkLst>
        </pc:spChg>
      </pc:sldChg>
      <pc:sldChg chg="del">
        <pc:chgData name="Guest User" userId="S::urn:spo:anon#c46a443bf208cd4ccdb7a39bd9b127cfb0b7b192264daf95fd78661368f46242::" providerId="AD" clId="Web-{A67B6EB6-3F79-ABE6-9DB7-41C51B54C59C}" dt="2023-03-07T20:14:33.460" v="1"/>
        <pc:sldMkLst>
          <pc:docMk/>
          <pc:sldMk cId="2730343803" sldId="313"/>
        </pc:sldMkLst>
      </pc:sldChg>
      <pc:sldChg chg="del">
        <pc:chgData name="Guest User" userId="S::urn:spo:anon#c46a443bf208cd4ccdb7a39bd9b127cfb0b7b192264daf95fd78661368f46242::" providerId="AD" clId="Web-{A67B6EB6-3F79-ABE6-9DB7-41C51B54C59C}" dt="2023-03-07T20:14:42.554" v="7"/>
        <pc:sldMkLst>
          <pc:docMk/>
          <pc:sldMk cId="2485052575" sldId="316"/>
        </pc:sldMkLst>
      </pc:sldChg>
    </pc:docChg>
  </pc:docChgLst>
  <pc:docChgLst>
    <pc:chgData name="Keerthana Adavelli" userId="S::keerthanaa@uchicago.edu::5e299eb1-847a-4a44-83b2-21dfe52f3de1" providerId="AD" clId="Web-{2DB984C5-1631-2EF6-5901-C8D3D313B3F5}"/>
    <pc:docChg chg="mod addSld delSld modSld modMainMaster">
      <pc:chgData name="Keerthana Adavelli" userId="S::keerthanaa@uchicago.edu::5e299eb1-847a-4a44-83b2-21dfe52f3de1" providerId="AD" clId="Web-{2DB984C5-1631-2EF6-5901-C8D3D313B3F5}" dt="2023-03-08T19:02:45.766" v="89"/>
      <pc:docMkLst>
        <pc:docMk/>
      </pc:docMkLst>
      <pc:sldChg chg="addSp delSp modSp">
        <pc:chgData name="Keerthana Adavelli" userId="S::keerthanaa@uchicago.edu::5e299eb1-847a-4a44-83b2-21dfe52f3de1" providerId="AD" clId="Web-{2DB984C5-1631-2EF6-5901-C8D3D313B3F5}" dt="2023-03-08T15:44:57.792" v="53"/>
        <pc:sldMkLst>
          <pc:docMk/>
          <pc:sldMk cId="0" sldId="258"/>
        </pc:sldMkLst>
        <pc:spChg chg="add del mod">
          <ac:chgData name="Keerthana Adavelli" userId="S::keerthanaa@uchicago.edu::5e299eb1-847a-4a44-83b2-21dfe52f3de1" providerId="AD" clId="Web-{2DB984C5-1631-2EF6-5901-C8D3D313B3F5}" dt="2023-03-08T15:44:57.792" v="53"/>
          <ac:spMkLst>
            <pc:docMk/>
            <pc:sldMk cId="0" sldId="258"/>
            <ac:spMk id="5" creationId="{33556A87-88EC-1B54-9CC0-33CD9ED39AD9}"/>
          </ac:spMkLst>
        </pc:spChg>
        <pc:picChg chg="add">
          <ac:chgData name="Keerthana Adavelli" userId="S::keerthanaa@uchicago.edu::5e299eb1-847a-4a44-83b2-21dfe52f3de1" providerId="AD" clId="Web-{2DB984C5-1631-2EF6-5901-C8D3D313B3F5}" dt="2023-03-08T15:41:16.396" v="15"/>
          <ac:picMkLst>
            <pc:docMk/>
            <pc:sldMk cId="0" sldId="258"/>
            <ac:picMk id="4" creationId="{D438F6C9-9FE4-793C-5E1B-25D34E0DFF04}"/>
          </ac:picMkLst>
        </pc:picChg>
      </pc:sldChg>
      <pc:sldChg chg="addSp delSp modSp">
        <pc:chgData name="Keerthana Adavelli" userId="S::keerthanaa@uchicago.edu::5e299eb1-847a-4a44-83b2-21dfe52f3de1" providerId="AD" clId="Web-{2DB984C5-1631-2EF6-5901-C8D3D313B3F5}" dt="2023-03-08T15:44:57.792" v="53"/>
        <pc:sldMkLst>
          <pc:docMk/>
          <pc:sldMk cId="0" sldId="261"/>
        </pc:sldMkLst>
        <pc:spChg chg="add del mod">
          <ac:chgData name="Keerthana Adavelli" userId="S::keerthanaa@uchicago.edu::5e299eb1-847a-4a44-83b2-21dfe52f3de1" providerId="AD" clId="Web-{2DB984C5-1631-2EF6-5901-C8D3D313B3F5}" dt="2023-03-08T15:44:57.792" v="53"/>
          <ac:spMkLst>
            <pc:docMk/>
            <pc:sldMk cId="0" sldId="261"/>
            <ac:spMk id="5" creationId="{270EF022-C2C9-DA5E-4421-BBBB303864AA}"/>
          </ac:spMkLst>
        </pc:spChg>
        <pc:picChg chg="add">
          <ac:chgData name="Keerthana Adavelli" userId="S::keerthanaa@uchicago.edu::5e299eb1-847a-4a44-83b2-21dfe52f3de1" providerId="AD" clId="Web-{2DB984C5-1631-2EF6-5901-C8D3D313B3F5}" dt="2023-03-08T15:41:20.427" v="16"/>
          <ac:picMkLst>
            <pc:docMk/>
            <pc:sldMk cId="0" sldId="261"/>
            <ac:picMk id="3" creationId="{EEA7F669-4E2F-2C08-A9BE-18DA8621AA6F}"/>
          </ac:picMkLst>
        </pc:picChg>
      </pc:sldChg>
      <pc:sldChg chg="addSp delSp modSp">
        <pc:chgData name="Keerthana Adavelli" userId="S::keerthanaa@uchicago.edu::5e299eb1-847a-4a44-83b2-21dfe52f3de1" providerId="AD" clId="Web-{2DB984C5-1631-2EF6-5901-C8D3D313B3F5}" dt="2023-03-08T15:44:57.792" v="53"/>
        <pc:sldMkLst>
          <pc:docMk/>
          <pc:sldMk cId="0" sldId="285"/>
        </pc:sldMkLst>
        <pc:spChg chg="add del mod">
          <ac:chgData name="Keerthana Adavelli" userId="S::keerthanaa@uchicago.edu::5e299eb1-847a-4a44-83b2-21dfe52f3de1" providerId="AD" clId="Web-{2DB984C5-1631-2EF6-5901-C8D3D313B3F5}" dt="2023-03-08T15:44:57.792" v="53"/>
          <ac:spMkLst>
            <pc:docMk/>
            <pc:sldMk cId="0" sldId="285"/>
            <ac:spMk id="8" creationId="{CC15446C-7DE2-A78F-69ED-B2E30F012372}"/>
          </ac:spMkLst>
        </pc:spChg>
        <pc:picChg chg="add">
          <ac:chgData name="Keerthana Adavelli" userId="S::keerthanaa@uchicago.edu::5e299eb1-847a-4a44-83b2-21dfe52f3de1" providerId="AD" clId="Web-{2DB984C5-1631-2EF6-5901-C8D3D313B3F5}" dt="2023-03-08T15:42:24.366" v="37"/>
          <ac:picMkLst>
            <pc:docMk/>
            <pc:sldMk cId="0" sldId="285"/>
            <ac:picMk id="4" creationId="{B7310906-D37E-4E21-AC30-C1CDB291269A}"/>
          </ac:picMkLst>
        </pc:picChg>
      </pc:sldChg>
      <pc:sldChg chg="addSp delSp modSp">
        <pc:chgData name="Keerthana Adavelli" userId="S::keerthanaa@uchicago.edu::5e299eb1-847a-4a44-83b2-21dfe52f3de1" providerId="AD" clId="Web-{2DB984C5-1631-2EF6-5901-C8D3D313B3F5}" dt="2023-03-08T15:55:39.682" v="72"/>
        <pc:sldMkLst>
          <pc:docMk/>
          <pc:sldMk cId="2861725060" sldId="303"/>
        </pc:sldMkLst>
        <pc:spChg chg="add del mod">
          <ac:chgData name="Keerthana Adavelli" userId="S::keerthanaa@uchicago.edu::5e299eb1-847a-4a44-83b2-21dfe52f3de1" providerId="AD" clId="Web-{2DB984C5-1631-2EF6-5901-C8D3D313B3F5}" dt="2023-03-08T15:44:57.792" v="53"/>
          <ac:spMkLst>
            <pc:docMk/>
            <pc:sldMk cId="2861725060" sldId="303"/>
            <ac:spMk id="36" creationId="{6FD6BB06-F909-2807-37F4-D53D0BE96C32}"/>
          </ac:spMkLst>
        </pc:spChg>
        <pc:picChg chg="add">
          <ac:chgData name="Keerthana Adavelli" userId="S::keerthanaa@uchicago.edu::5e299eb1-847a-4a44-83b2-21dfe52f3de1" providerId="AD" clId="Web-{2DB984C5-1631-2EF6-5901-C8D3D313B3F5}" dt="2023-03-08T15:41:08.333" v="13"/>
          <ac:picMkLst>
            <pc:docMk/>
            <pc:sldMk cId="2861725060" sldId="303"/>
            <ac:picMk id="35" creationId="{1AAFE8D0-3730-D0D4-43AC-E07E22A866E7}"/>
          </ac:picMkLst>
        </pc:picChg>
        <pc:picChg chg="add del mod">
          <ac:chgData name="Keerthana Adavelli" userId="S::keerthanaa@uchicago.edu::5e299eb1-847a-4a44-83b2-21dfe52f3de1" providerId="AD" clId="Web-{2DB984C5-1631-2EF6-5901-C8D3D313B3F5}" dt="2023-03-08T15:55:39.682" v="72"/>
          <ac:picMkLst>
            <pc:docMk/>
            <pc:sldMk cId="2861725060" sldId="303"/>
            <ac:picMk id="37" creationId="{AF81A656-AB30-B2AE-6B65-D730C4A84675}"/>
          </ac:picMkLst>
        </pc:picChg>
      </pc:sldChg>
      <pc:sldChg chg="addSp delSp modSp">
        <pc:chgData name="Keerthana Adavelli" userId="S::keerthanaa@uchicago.edu::5e299eb1-847a-4a44-83b2-21dfe52f3de1" providerId="AD" clId="Web-{2DB984C5-1631-2EF6-5901-C8D3D313B3F5}" dt="2023-03-08T15:46:31.497" v="61"/>
        <pc:sldMkLst>
          <pc:docMk/>
          <pc:sldMk cId="2227960944" sldId="318"/>
        </pc:sldMkLst>
        <pc:spChg chg="add del mod">
          <ac:chgData name="Keerthana Adavelli" userId="S::keerthanaa@uchicago.edu::5e299eb1-847a-4a44-83b2-21dfe52f3de1" providerId="AD" clId="Web-{2DB984C5-1631-2EF6-5901-C8D3D313B3F5}" dt="2023-03-08T15:44:57.792" v="53"/>
          <ac:spMkLst>
            <pc:docMk/>
            <pc:sldMk cId="2227960944" sldId="318"/>
            <ac:spMk id="3" creationId="{40314F17-E6F5-6772-AD38-7D5B2176E740}"/>
          </ac:spMkLst>
        </pc:spChg>
        <pc:spChg chg="add del mod">
          <ac:chgData name="Keerthana Adavelli" userId="S::keerthanaa@uchicago.edu::5e299eb1-847a-4a44-83b2-21dfe52f3de1" providerId="AD" clId="Web-{2DB984C5-1631-2EF6-5901-C8D3D313B3F5}" dt="2023-03-08T15:44:07.884" v="48"/>
          <ac:spMkLst>
            <pc:docMk/>
            <pc:sldMk cId="2227960944" sldId="318"/>
            <ac:spMk id="4" creationId="{128AC956-75F9-E0E6-0B0B-E73C181BCF3D}"/>
          </ac:spMkLst>
        </pc:spChg>
        <pc:spChg chg="add del mod">
          <ac:chgData name="Keerthana Adavelli" userId="S::keerthanaa@uchicago.edu::5e299eb1-847a-4a44-83b2-21dfe52f3de1" providerId="AD" clId="Web-{2DB984C5-1631-2EF6-5901-C8D3D313B3F5}" dt="2023-03-08T15:46:31.497" v="61"/>
          <ac:spMkLst>
            <pc:docMk/>
            <pc:sldMk cId="2227960944" sldId="318"/>
            <ac:spMk id="6" creationId="{D61B5C28-E9B3-15E7-9052-9D6E11231726}"/>
          </ac:spMkLst>
        </pc:spChg>
        <pc:picChg chg="add">
          <ac:chgData name="Keerthana Adavelli" userId="S::keerthanaa@uchicago.edu::5e299eb1-847a-4a44-83b2-21dfe52f3de1" providerId="AD" clId="Web-{2DB984C5-1631-2EF6-5901-C8D3D313B3F5}" dt="2023-03-08T15:46:03.184" v="59"/>
          <ac:picMkLst>
            <pc:docMk/>
            <pc:sldMk cId="2227960944" sldId="318"/>
            <ac:picMk id="9" creationId="{3D3EC0EE-3D17-0D32-B7D1-A4D435C68406}"/>
          </ac:picMkLst>
        </pc:picChg>
        <pc:picChg chg="del mod">
          <ac:chgData name="Keerthana Adavelli" userId="S::keerthanaa@uchicago.edu::5e299eb1-847a-4a44-83b2-21dfe52f3de1" providerId="AD" clId="Web-{2DB984C5-1631-2EF6-5901-C8D3D313B3F5}" dt="2023-03-08T15:46:07.434" v="60"/>
          <ac:picMkLst>
            <pc:docMk/>
            <pc:sldMk cId="2227960944" sldId="318"/>
            <ac:picMk id="12" creationId="{00000000-0000-0000-0000-000000000000}"/>
          </ac:picMkLst>
        </pc:picChg>
      </pc:sldChg>
      <pc:sldChg chg="addSp delSp modSp">
        <pc:chgData name="Keerthana Adavelli" userId="S::keerthanaa@uchicago.edu::5e299eb1-847a-4a44-83b2-21dfe52f3de1" providerId="AD" clId="Web-{2DB984C5-1631-2EF6-5901-C8D3D313B3F5}" dt="2023-03-08T16:12:44.377" v="88"/>
        <pc:sldMkLst>
          <pc:docMk/>
          <pc:sldMk cId="3373929541" sldId="319"/>
        </pc:sldMkLst>
        <pc:spChg chg="add del">
          <ac:chgData name="Keerthana Adavelli" userId="S::keerthanaa@uchicago.edu::5e299eb1-847a-4a44-83b2-21dfe52f3de1" providerId="AD" clId="Web-{2DB984C5-1631-2EF6-5901-C8D3D313B3F5}" dt="2023-03-08T15:45:53.027" v="56"/>
          <ac:spMkLst>
            <pc:docMk/>
            <pc:sldMk cId="3373929541" sldId="319"/>
            <ac:spMk id="28" creationId="{00000000-0000-0000-0000-000000000000}"/>
          </ac:spMkLst>
        </pc:spChg>
        <pc:picChg chg="add del mod">
          <ac:chgData name="Keerthana Adavelli" userId="S::keerthanaa@uchicago.edu::5e299eb1-847a-4a44-83b2-21dfe52f3de1" providerId="AD" clId="Web-{2DB984C5-1631-2EF6-5901-C8D3D313B3F5}" dt="2023-03-08T15:45:53.199" v="57"/>
          <ac:picMkLst>
            <pc:docMk/>
            <pc:sldMk cId="3373929541" sldId="319"/>
            <ac:picMk id="3" creationId="{60D83159-8241-21C8-7339-B2C7019D31D8}"/>
          </ac:picMkLst>
        </pc:picChg>
        <pc:picChg chg="add del">
          <ac:chgData name="Keerthana Adavelli" userId="S::keerthanaa@uchicago.edu::5e299eb1-847a-4a44-83b2-21dfe52f3de1" providerId="AD" clId="Web-{2DB984C5-1631-2EF6-5901-C8D3D313B3F5}" dt="2023-03-08T15:59:07.405" v="80"/>
          <ac:picMkLst>
            <pc:docMk/>
            <pc:sldMk cId="3373929541" sldId="319"/>
            <ac:picMk id="5" creationId="{C59C879F-9B01-3645-E944-453B72064952}"/>
          </ac:picMkLst>
        </pc:picChg>
        <pc:picChg chg="add del">
          <ac:chgData name="Keerthana Adavelli" userId="S::keerthanaa@uchicago.edu::5e299eb1-847a-4a44-83b2-21dfe52f3de1" providerId="AD" clId="Web-{2DB984C5-1631-2EF6-5901-C8D3D313B3F5}" dt="2023-03-08T15:59:17.718" v="82"/>
          <ac:picMkLst>
            <pc:docMk/>
            <pc:sldMk cId="3373929541" sldId="319"/>
            <ac:picMk id="10" creationId="{11B32D52-D8C9-8F09-9108-231ACC4C470E}"/>
          </ac:picMkLst>
        </pc:picChg>
        <pc:picChg chg="add del">
          <ac:chgData name="Keerthana Adavelli" userId="S::keerthanaa@uchicago.edu::5e299eb1-847a-4a44-83b2-21dfe52f3de1" providerId="AD" clId="Web-{2DB984C5-1631-2EF6-5901-C8D3D313B3F5}" dt="2023-03-08T16:10:26.140" v="84"/>
          <ac:picMkLst>
            <pc:docMk/>
            <pc:sldMk cId="3373929541" sldId="319"/>
            <ac:picMk id="15" creationId="{460F06ED-66F9-BF3F-E98D-F0AD6E8DC73A}"/>
          </ac:picMkLst>
        </pc:picChg>
        <pc:picChg chg="add del">
          <ac:chgData name="Keerthana Adavelli" userId="S::keerthanaa@uchicago.edu::5e299eb1-847a-4a44-83b2-21dfe52f3de1" providerId="AD" clId="Web-{2DB984C5-1631-2EF6-5901-C8D3D313B3F5}" dt="2023-03-08T16:12:44.377" v="88"/>
          <ac:picMkLst>
            <pc:docMk/>
            <pc:sldMk cId="3373929541" sldId="319"/>
            <ac:picMk id="17" creationId="{F1F4FF23-4807-65F6-9690-0E9F649DE563}"/>
          </ac:picMkLst>
        </pc:picChg>
        <pc:picChg chg="add del">
          <ac:chgData name="Keerthana Adavelli" userId="S::keerthanaa@uchicago.edu::5e299eb1-847a-4a44-83b2-21dfe52f3de1" providerId="AD" clId="Web-{2DB984C5-1631-2EF6-5901-C8D3D313B3F5}" dt="2023-03-08T16:12:37.736" v="87"/>
          <ac:picMkLst>
            <pc:docMk/>
            <pc:sldMk cId="3373929541" sldId="319"/>
            <ac:picMk id="19" creationId="{8F561A57-0435-6241-3265-4EA95E09E878}"/>
          </ac:picMkLst>
        </pc:picChg>
      </pc:sldChg>
      <pc:sldChg chg="addSp delSp modSp">
        <pc:chgData name="Keerthana Adavelli" userId="S::keerthanaa@uchicago.edu::5e299eb1-847a-4a44-83b2-21dfe52f3de1" providerId="AD" clId="Web-{2DB984C5-1631-2EF6-5901-C8D3D313B3F5}" dt="2023-03-08T15:56:45.371" v="79" actId="1076"/>
        <pc:sldMkLst>
          <pc:docMk/>
          <pc:sldMk cId="2353320222" sldId="320"/>
        </pc:sldMkLst>
        <pc:picChg chg="add del mod">
          <ac:chgData name="Keerthana Adavelli" userId="S::keerthanaa@uchicago.edu::5e299eb1-847a-4a44-83b2-21dfe52f3de1" providerId="AD" clId="Web-{2DB984C5-1631-2EF6-5901-C8D3D313B3F5}" dt="2023-03-08T15:54:15.680" v="63"/>
          <ac:picMkLst>
            <pc:docMk/>
            <pc:sldMk cId="2353320222" sldId="320"/>
            <ac:picMk id="4" creationId="{15A5F805-6F9A-618D-1930-AC1A5BBF805A}"/>
          </ac:picMkLst>
        </pc:picChg>
        <pc:picChg chg="add del">
          <ac:chgData name="Keerthana Adavelli" userId="S::keerthanaa@uchicago.edu::5e299eb1-847a-4a44-83b2-21dfe52f3de1" providerId="AD" clId="Web-{2DB984C5-1631-2EF6-5901-C8D3D313B3F5}" dt="2023-03-08T15:54:19.477" v="64"/>
          <ac:picMkLst>
            <pc:docMk/>
            <pc:sldMk cId="2353320222" sldId="320"/>
            <ac:picMk id="5" creationId="{F7C06B41-8BE7-B4F4-143C-0845F91C3E3A}"/>
          </ac:picMkLst>
        </pc:picChg>
        <pc:picChg chg="add del mod">
          <ac:chgData name="Keerthana Adavelli" userId="S::keerthanaa@uchicago.edu::5e299eb1-847a-4a44-83b2-21dfe52f3de1" providerId="AD" clId="Web-{2DB984C5-1631-2EF6-5901-C8D3D313B3F5}" dt="2023-03-08T15:54:23.742" v="67"/>
          <ac:picMkLst>
            <pc:docMk/>
            <pc:sldMk cId="2353320222" sldId="320"/>
            <ac:picMk id="6" creationId="{1506577F-55C5-2828-9EAF-C373F8953C9B}"/>
          </ac:picMkLst>
        </pc:picChg>
        <pc:picChg chg="add del mod">
          <ac:chgData name="Keerthana Adavelli" userId="S::keerthanaa@uchicago.edu::5e299eb1-847a-4a44-83b2-21dfe52f3de1" providerId="AD" clId="Web-{2DB984C5-1631-2EF6-5901-C8D3D313B3F5}" dt="2023-03-08T15:55:03.696" v="69"/>
          <ac:picMkLst>
            <pc:docMk/>
            <pc:sldMk cId="2353320222" sldId="320"/>
            <ac:picMk id="7" creationId="{D0F307C8-E6E6-E097-7F07-A66979742CD6}"/>
          </ac:picMkLst>
        </pc:picChg>
        <pc:picChg chg="add mod">
          <ac:chgData name="Keerthana Adavelli" userId="S::keerthanaa@uchicago.edu::5e299eb1-847a-4a44-83b2-21dfe52f3de1" providerId="AD" clId="Web-{2DB984C5-1631-2EF6-5901-C8D3D313B3F5}" dt="2023-03-08T15:56:45.371" v="79" actId="1076"/>
          <ac:picMkLst>
            <pc:docMk/>
            <pc:sldMk cId="2353320222" sldId="320"/>
            <ac:picMk id="8" creationId="{CB89AFF2-B2C4-251C-25B8-1F176F876A37}"/>
          </ac:picMkLst>
        </pc:picChg>
      </pc:sldChg>
      <pc:sldChg chg="addSp delSp modSp">
        <pc:chgData name="Keerthana Adavelli" userId="S::keerthanaa@uchicago.edu::5e299eb1-847a-4a44-83b2-21dfe52f3de1" providerId="AD" clId="Web-{2DB984C5-1631-2EF6-5901-C8D3D313B3F5}" dt="2023-03-08T15:44:57.792" v="53"/>
        <pc:sldMkLst>
          <pc:docMk/>
          <pc:sldMk cId="3625251126" sldId="321"/>
        </pc:sldMkLst>
        <pc:spChg chg="add del mod">
          <ac:chgData name="Keerthana Adavelli" userId="S::keerthanaa@uchicago.edu::5e299eb1-847a-4a44-83b2-21dfe52f3de1" providerId="AD" clId="Web-{2DB984C5-1631-2EF6-5901-C8D3D313B3F5}" dt="2023-03-08T15:44:57.792" v="53"/>
          <ac:spMkLst>
            <pc:docMk/>
            <pc:sldMk cId="3625251126" sldId="321"/>
            <ac:spMk id="2" creationId="{4D9B0D39-A9D5-7C39-CEF4-71087C9078C3}"/>
          </ac:spMkLst>
        </pc:spChg>
      </pc:sldChg>
      <pc:sldChg chg="addSp delSp modSp">
        <pc:chgData name="Keerthana Adavelli" userId="S::keerthanaa@uchicago.edu::5e299eb1-847a-4a44-83b2-21dfe52f3de1" providerId="AD" clId="Web-{2DB984C5-1631-2EF6-5901-C8D3D313B3F5}" dt="2023-03-08T15:44:57.792" v="53"/>
        <pc:sldMkLst>
          <pc:docMk/>
          <pc:sldMk cId="3094847289" sldId="323"/>
        </pc:sldMkLst>
        <pc:spChg chg="add del mod">
          <ac:chgData name="Keerthana Adavelli" userId="S::keerthanaa@uchicago.edu::5e299eb1-847a-4a44-83b2-21dfe52f3de1" providerId="AD" clId="Web-{2DB984C5-1631-2EF6-5901-C8D3D313B3F5}" dt="2023-03-08T15:44:57.792" v="53"/>
          <ac:spMkLst>
            <pc:docMk/>
            <pc:sldMk cId="3094847289" sldId="323"/>
            <ac:spMk id="8" creationId="{E5C97EF8-8946-3E10-90DC-07DDEE29FF1D}"/>
          </ac:spMkLst>
        </pc:spChg>
        <pc:picChg chg="add">
          <ac:chgData name="Keerthana Adavelli" userId="S::keerthanaa@uchicago.edu::5e299eb1-847a-4a44-83b2-21dfe52f3de1" providerId="AD" clId="Web-{2DB984C5-1631-2EF6-5901-C8D3D313B3F5}" dt="2023-03-08T15:41:12.693" v="14"/>
          <ac:picMkLst>
            <pc:docMk/>
            <pc:sldMk cId="3094847289" sldId="323"/>
            <ac:picMk id="3" creationId="{85DFE1BE-1CDC-173B-B9F6-4345979F45C1}"/>
          </ac:picMkLst>
        </pc:picChg>
      </pc:sldChg>
      <pc:sldChg chg="addSp delSp modSp">
        <pc:chgData name="Keerthana Adavelli" userId="S::keerthanaa@uchicago.edu::5e299eb1-847a-4a44-83b2-21dfe52f3de1" providerId="AD" clId="Web-{2DB984C5-1631-2EF6-5901-C8D3D313B3F5}" dt="2023-03-08T15:44:57.792" v="53"/>
        <pc:sldMkLst>
          <pc:docMk/>
          <pc:sldMk cId="3068237622" sldId="324"/>
        </pc:sldMkLst>
        <pc:spChg chg="add del mod">
          <ac:chgData name="Keerthana Adavelli" userId="S::keerthanaa@uchicago.edu::5e299eb1-847a-4a44-83b2-21dfe52f3de1" providerId="AD" clId="Web-{2DB984C5-1631-2EF6-5901-C8D3D313B3F5}" dt="2023-03-08T15:44:57.792" v="53"/>
          <ac:spMkLst>
            <pc:docMk/>
            <pc:sldMk cId="3068237622" sldId="324"/>
            <ac:spMk id="11" creationId="{3BCD9403-E55F-8BA2-7C23-70906D9CB16A}"/>
          </ac:spMkLst>
        </pc:spChg>
        <pc:picChg chg="add">
          <ac:chgData name="Keerthana Adavelli" userId="S::keerthanaa@uchicago.edu::5e299eb1-847a-4a44-83b2-21dfe52f3de1" providerId="AD" clId="Web-{2DB984C5-1631-2EF6-5901-C8D3D313B3F5}" dt="2023-03-08T15:41:24.131" v="17"/>
          <ac:picMkLst>
            <pc:docMk/>
            <pc:sldMk cId="3068237622" sldId="324"/>
            <ac:picMk id="4" creationId="{EE20616F-C98A-8749-21F4-C8DAA3D935C4}"/>
          </ac:picMkLst>
        </pc:picChg>
      </pc:sldChg>
      <pc:sldChg chg="addSp delSp modSp">
        <pc:chgData name="Keerthana Adavelli" userId="S::keerthanaa@uchicago.edu::5e299eb1-847a-4a44-83b2-21dfe52f3de1" providerId="AD" clId="Web-{2DB984C5-1631-2EF6-5901-C8D3D313B3F5}" dt="2023-03-08T15:44:57.792" v="53"/>
        <pc:sldMkLst>
          <pc:docMk/>
          <pc:sldMk cId="1290905221" sldId="327"/>
        </pc:sldMkLst>
        <pc:spChg chg="add del mod">
          <ac:chgData name="Keerthana Adavelli" userId="S::keerthanaa@uchicago.edu::5e299eb1-847a-4a44-83b2-21dfe52f3de1" providerId="AD" clId="Web-{2DB984C5-1631-2EF6-5901-C8D3D313B3F5}" dt="2023-03-08T15:44:57.792" v="53"/>
          <ac:spMkLst>
            <pc:docMk/>
            <pc:sldMk cId="1290905221" sldId="327"/>
            <ac:spMk id="10" creationId="{B67923FE-5A23-DED4-5E2D-3064ED30B2C4}"/>
          </ac:spMkLst>
        </pc:spChg>
        <pc:picChg chg="add">
          <ac:chgData name="Keerthana Adavelli" userId="S::keerthanaa@uchicago.edu::5e299eb1-847a-4a44-83b2-21dfe52f3de1" providerId="AD" clId="Web-{2DB984C5-1631-2EF6-5901-C8D3D313B3F5}" dt="2023-03-08T15:41:25.865" v="18"/>
          <ac:picMkLst>
            <pc:docMk/>
            <pc:sldMk cId="1290905221" sldId="327"/>
            <ac:picMk id="7" creationId="{D7A731DB-8830-EEEC-0A03-4BF4644E2143}"/>
          </ac:picMkLst>
        </pc:picChg>
      </pc:sldChg>
      <pc:sldChg chg="addSp delSp modSp">
        <pc:chgData name="Keerthana Adavelli" userId="S::keerthanaa@uchicago.edu::5e299eb1-847a-4a44-83b2-21dfe52f3de1" providerId="AD" clId="Web-{2DB984C5-1631-2EF6-5901-C8D3D313B3F5}" dt="2023-03-08T15:44:57.792" v="53"/>
        <pc:sldMkLst>
          <pc:docMk/>
          <pc:sldMk cId="141117976" sldId="328"/>
        </pc:sldMkLst>
        <pc:spChg chg="add del mod">
          <ac:chgData name="Keerthana Adavelli" userId="S::keerthanaa@uchicago.edu::5e299eb1-847a-4a44-83b2-21dfe52f3de1" providerId="AD" clId="Web-{2DB984C5-1631-2EF6-5901-C8D3D313B3F5}" dt="2023-03-08T15:44:57.792" v="53"/>
          <ac:spMkLst>
            <pc:docMk/>
            <pc:sldMk cId="141117976" sldId="328"/>
            <ac:spMk id="4" creationId="{2E490D2E-FD56-9746-0A1F-079E4276D71B}"/>
          </ac:spMkLst>
        </pc:spChg>
        <pc:picChg chg="add">
          <ac:chgData name="Keerthana Adavelli" userId="S::keerthanaa@uchicago.edu::5e299eb1-847a-4a44-83b2-21dfe52f3de1" providerId="AD" clId="Web-{2DB984C5-1631-2EF6-5901-C8D3D313B3F5}" dt="2023-03-08T15:41:29.365" v="19"/>
          <ac:picMkLst>
            <pc:docMk/>
            <pc:sldMk cId="141117976" sldId="328"/>
            <ac:picMk id="3" creationId="{523A8143-BEAC-DAB9-6A46-A6A5687C1AAD}"/>
          </ac:picMkLst>
        </pc:picChg>
      </pc:sldChg>
      <pc:sldChg chg="addSp delSp modSp">
        <pc:chgData name="Keerthana Adavelli" userId="S::keerthanaa@uchicago.edu::5e299eb1-847a-4a44-83b2-21dfe52f3de1" providerId="AD" clId="Web-{2DB984C5-1631-2EF6-5901-C8D3D313B3F5}" dt="2023-03-08T15:44:57.792" v="53"/>
        <pc:sldMkLst>
          <pc:docMk/>
          <pc:sldMk cId="2939945791" sldId="329"/>
        </pc:sldMkLst>
        <pc:spChg chg="add del mod">
          <ac:chgData name="Keerthana Adavelli" userId="S::keerthanaa@uchicago.edu::5e299eb1-847a-4a44-83b2-21dfe52f3de1" providerId="AD" clId="Web-{2DB984C5-1631-2EF6-5901-C8D3D313B3F5}" dt="2023-03-08T15:44:57.792" v="53"/>
          <ac:spMkLst>
            <pc:docMk/>
            <pc:sldMk cId="2939945791" sldId="329"/>
            <ac:spMk id="5" creationId="{CE88144E-74C9-5CC4-91D3-C283B0750895}"/>
          </ac:spMkLst>
        </pc:spChg>
        <pc:picChg chg="add">
          <ac:chgData name="Keerthana Adavelli" userId="S::keerthanaa@uchicago.edu::5e299eb1-847a-4a44-83b2-21dfe52f3de1" providerId="AD" clId="Web-{2DB984C5-1631-2EF6-5901-C8D3D313B3F5}" dt="2023-03-08T15:41:32.662" v="20"/>
          <ac:picMkLst>
            <pc:docMk/>
            <pc:sldMk cId="2939945791" sldId="329"/>
            <ac:picMk id="4" creationId="{8065F4C5-3A70-4D77-9FB0-9E721B601F56}"/>
          </ac:picMkLst>
        </pc:picChg>
      </pc:sldChg>
      <pc:sldChg chg="addSp delSp modSp">
        <pc:chgData name="Keerthana Adavelli" userId="S::keerthanaa@uchicago.edu::5e299eb1-847a-4a44-83b2-21dfe52f3de1" providerId="AD" clId="Web-{2DB984C5-1631-2EF6-5901-C8D3D313B3F5}" dt="2023-03-08T15:44:57.792" v="53"/>
        <pc:sldMkLst>
          <pc:docMk/>
          <pc:sldMk cId="172540039" sldId="330"/>
        </pc:sldMkLst>
        <pc:spChg chg="add del mod">
          <ac:chgData name="Keerthana Adavelli" userId="S::keerthanaa@uchicago.edu::5e299eb1-847a-4a44-83b2-21dfe52f3de1" providerId="AD" clId="Web-{2DB984C5-1631-2EF6-5901-C8D3D313B3F5}" dt="2023-03-08T15:44:57.792" v="53"/>
          <ac:spMkLst>
            <pc:docMk/>
            <pc:sldMk cId="172540039" sldId="330"/>
            <ac:spMk id="6" creationId="{AB9AF551-BA1F-5D17-C041-F9D0861F78E2}"/>
          </ac:spMkLst>
        </pc:spChg>
        <pc:picChg chg="add">
          <ac:chgData name="Keerthana Adavelli" userId="S::keerthanaa@uchicago.edu::5e299eb1-847a-4a44-83b2-21dfe52f3de1" providerId="AD" clId="Web-{2DB984C5-1631-2EF6-5901-C8D3D313B3F5}" dt="2023-03-08T15:41:36.678" v="21"/>
          <ac:picMkLst>
            <pc:docMk/>
            <pc:sldMk cId="172540039" sldId="330"/>
            <ac:picMk id="5" creationId="{9BDA03E2-3421-30B2-5383-9CDF448DE2CD}"/>
          </ac:picMkLst>
        </pc:picChg>
      </pc:sldChg>
      <pc:sldChg chg="addSp delSp modSp">
        <pc:chgData name="Keerthana Adavelli" userId="S::keerthanaa@uchicago.edu::5e299eb1-847a-4a44-83b2-21dfe52f3de1" providerId="AD" clId="Web-{2DB984C5-1631-2EF6-5901-C8D3D313B3F5}" dt="2023-03-08T15:44:57.792" v="53"/>
        <pc:sldMkLst>
          <pc:docMk/>
          <pc:sldMk cId="1208813845" sldId="331"/>
        </pc:sldMkLst>
        <pc:spChg chg="add del mod">
          <ac:chgData name="Keerthana Adavelli" userId="S::keerthanaa@uchicago.edu::5e299eb1-847a-4a44-83b2-21dfe52f3de1" providerId="AD" clId="Web-{2DB984C5-1631-2EF6-5901-C8D3D313B3F5}" dt="2023-03-08T15:44:57.792" v="53"/>
          <ac:spMkLst>
            <pc:docMk/>
            <pc:sldMk cId="1208813845" sldId="331"/>
            <ac:spMk id="5" creationId="{8098D0FE-4EDC-2DF4-986C-FBE02C71EA91}"/>
          </ac:spMkLst>
        </pc:spChg>
        <pc:picChg chg="add">
          <ac:chgData name="Keerthana Adavelli" userId="S::keerthanaa@uchicago.edu::5e299eb1-847a-4a44-83b2-21dfe52f3de1" providerId="AD" clId="Web-{2DB984C5-1631-2EF6-5901-C8D3D313B3F5}" dt="2023-03-08T15:41:40.006" v="22"/>
          <ac:picMkLst>
            <pc:docMk/>
            <pc:sldMk cId="1208813845" sldId="331"/>
            <ac:picMk id="4" creationId="{219F8572-2DC2-1DF0-A57F-C77B1F4B2DB8}"/>
          </ac:picMkLst>
        </pc:picChg>
      </pc:sldChg>
      <pc:sldChg chg="addSp delSp modSp">
        <pc:chgData name="Keerthana Adavelli" userId="S::keerthanaa@uchicago.edu::5e299eb1-847a-4a44-83b2-21dfe52f3de1" providerId="AD" clId="Web-{2DB984C5-1631-2EF6-5901-C8D3D313B3F5}" dt="2023-03-08T15:44:57.792" v="53"/>
        <pc:sldMkLst>
          <pc:docMk/>
          <pc:sldMk cId="531208653" sldId="332"/>
        </pc:sldMkLst>
        <pc:spChg chg="add del mod">
          <ac:chgData name="Keerthana Adavelli" userId="S::keerthanaa@uchicago.edu::5e299eb1-847a-4a44-83b2-21dfe52f3de1" providerId="AD" clId="Web-{2DB984C5-1631-2EF6-5901-C8D3D313B3F5}" dt="2023-03-08T15:44:57.792" v="53"/>
          <ac:spMkLst>
            <pc:docMk/>
            <pc:sldMk cId="531208653" sldId="332"/>
            <ac:spMk id="5" creationId="{4A681391-7C0D-B309-148C-7524616DF63F}"/>
          </ac:spMkLst>
        </pc:spChg>
        <pc:picChg chg="add">
          <ac:chgData name="Keerthana Adavelli" userId="S::keerthanaa@uchicago.edu::5e299eb1-847a-4a44-83b2-21dfe52f3de1" providerId="AD" clId="Web-{2DB984C5-1631-2EF6-5901-C8D3D313B3F5}" dt="2023-03-08T15:41:40.287" v="23"/>
          <ac:picMkLst>
            <pc:docMk/>
            <pc:sldMk cId="531208653" sldId="332"/>
            <ac:picMk id="4" creationId="{DE1DF2D7-367A-D005-1897-9637A88655CB}"/>
          </ac:picMkLst>
        </pc:picChg>
      </pc:sldChg>
      <pc:sldChg chg="addSp delSp modSp">
        <pc:chgData name="Keerthana Adavelli" userId="S::keerthanaa@uchicago.edu::5e299eb1-847a-4a44-83b2-21dfe52f3de1" providerId="AD" clId="Web-{2DB984C5-1631-2EF6-5901-C8D3D313B3F5}" dt="2023-03-08T15:44:57.792" v="53"/>
        <pc:sldMkLst>
          <pc:docMk/>
          <pc:sldMk cId="1127694572" sldId="334"/>
        </pc:sldMkLst>
        <pc:spChg chg="add del mod">
          <ac:chgData name="Keerthana Adavelli" userId="S::keerthanaa@uchicago.edu::5e299eb1-847a-4a44-83b2-21dfe52f3de1" providerId="AD" clId="Web-{2DB984C5-1631-2EF6-5901-C8D3D313B3F5}" dt="2023-03-08T15:44:57.792" v="53"/>
          <ac:spMkLst>
            <pc:docMk/>
            <pc:sldMk cId="1127694572" sldId="334"/>
            <ac:spMk id="7" creationId="{8AF0A6DE-E9F5-0031-0C4F-D6EAD96C6981}"/>
          </ac:spMkLst>
        </pc:spChg>
        <pc:picChg chg="add">
          <ac:chgData name="Keerthana Adavelli" userId="S::keerthanaa@uchicago.edu::5e299eb1-847a-4a44-83b2-21dfe52f3de1" providerId="AD" clId="Web-{2DB984C5-1631-2EF6-5901-C8D3D313B3F5}" dt="2023-03-08T15:42:04.272" v="32"/>
          <ac:picMkLst>
            <pc:docMk/>
            <pc:sldMk cId="1127694572" sldId="334"/>
            <ac:picMk id="6" creationId="{67873ACF-9EB9-F684-93E9-2D8CB16A4017}"/>
          </ac:picMkLst>
        </pc:picChg>
      </pc:sldChg>
      <pc:sldChg chg="addSp modSp">
        <pc:chgData name="Keerthana Adavelli" userId="S::keerthanaa@uchicago.edu::5e299eb1-847a-4a44-83b2-21dfe52f3de1" providerId="AD" clId="Web-{2DB984C5-1631-2EF6-5901-C8D3D313B3F5}" dt="2023-03-08T19:02:45.766" v="89"/>
        <pc:sldMkLst>
          <pc:docMk/>
          <pc:sldMk cId="2412227644" sldId="335"/>
        </pc:sldMkLst>
        <pc:graphicFrameChg chg="mod modGraphic">
          <ac:chgData name="Keerthana Adavelli" userId="S::keerthanaa@uchicago.edu::5e299eb1-847a-4a44-83b2-21dfe52f3de1" providerId="AD" clId="Web-{2DB984C5-1631-2EF6-5901-C8D3D313B3F5}" dt="2023-03-08T19:02:45.766" v="89"/>
          <ac:graphicFrameMkLst>
            <pc:docMk/>
            <pc:sldMk cId="2412227644" sldId="335"/>
            <ac:graphicFrameMk id="7" creationId="{00000000-0000-0000-0000-000000000000}"/>
          </ac:graphicFrameMkLst>
        </pc:graphicFrameChg>
        <pc:picChg chg="add">
          <ac:chgData name="Keerthana Adavelli" userId="S::keerthanaa@uchicago.edu::5e299eb1-847a-4a44-83b2-21dfe52f3de1" providerId="AD" clId="Web-{2DB984C5-1631-2EF6-5901-C8D3D313B3F5}" dt="2023-03-08T15:41:43.662" v="24"/>
          <ac:picMkLst>
            <pc:docMk/>
            <pc:sldMk cId="2412227644" sldId="335"/>
            <ac:picMk id="3" creationId="{926082FC-D167-84F9-5FCC-E2C52941B8A3}"/>
          </ac:picMkLst>
        </pc:picChg>
      </pc:sldChg>
      <pc:sldChg chg="addSp">
        <pc:chgData name="Keerthana Adavelli" userId="S::keerthanaa@uchicago.edu::5e299eb1-847a-4a44-83b2-21dfe52f3de1" providerId="AD" clId="Web-{2DB984C5-1631-2EF6-5901-C8D3D313B3F5}" dt="2023-03-08T15:41:46.881" v="25"/>
        <pc:sldMkLst>
          <pc:docMk/>
          <pc:sldMk cId="2878467507" sldId="336"/>
        </pc:sldMkLst>
        <pc:picChg chg="add">
          <ac:chgData name="Keerthana Adavelli" userId="S::keerthanaa@uchicago.edu::5e299eb1-847a-4a44-83b2-21dfe52f3de1" providerId="AD" clId="Web-{2DB984C5-1631-2EF6-5901-C8D3D313B3F5}" dt="2023-03-08T15:41:46.881" v="25"/>
          <ac:picMkLst>
            <pc:docMk/>
            <pc:sldMk cId="2878467507" sldId="336"/>
            <ac:picMk id="4" creationId="{B5578E5F-BF5A-EFE8-7DE9-C7A2BAC428D1}"/>
          </ac:picMkLst>
        </pc:picChg>
      </pc:sldChg>
      <pc:sldChg chg="addSp">
        <pc:chgData name="Keerthana Adavelli" userId="S::keerthanaa@uchicago.edu::5e299eb1-847a-4a44-83b2-21dfe52f3de1" providerId="AD" clId="Web-{2DB984C5-1631-2EF6-5901-C8D3D313B3F5}" dt="2023-03-08T15:41:50.209" v="26"/>
        <pc:sldMkLst>
          <pc:docMk/>
          <pc:sldMk cId="2948625178" sldId="337"/>
        </pc:sldMkLst>
        <pc:picChg chg="add">
          <ac:chgData name="Keerthana Adavelli" userId="S::keerthanaa@uchicago.edu::5e299eb1-847a-4a44-83b2-21dfe52f3de1" providerId="AD" clId="Web-{2DB984C5-1631-2EF6-5901-C8D3D313B3F5}" dt="2023-03-08T15:41:50.209" v="26"/>
          <ac:picMkLst>
            <pc:docMk/>
            <pc:sldMk cId="2948625178" sldId="337"/>
            <ac:picMk id="3" creationId="{EEE410E0-E6C5-DD5E-0068-97AE1E181DF9}"/>
          </ac:picMkLst>
        </pc:picChg>
      </pc:sldChg>
      <pc:sldChg chg="addSp">
        <pc:chgData name="Keerthana Adavelli" userId="S::keerthanaa@uchicago.edu::5e299eb1-847a-4a44-83b2-21dfe52f3de1" providerId="AD" clId="Web-{2DB984C5-1631-2EF6-5901-C8D3D313B3F5}" dt="2023-03-08T15:41:53.319" v="27"/>
        <pc:sldMkLst>
          <pc:docMk/>
          <pc:sldMk cId="319035811" sldId="338"/>
        </pc:sldMkLst>
        <pc:picChg chg="add">
          <ac:chgData name="Keerthana Adavelli" userId="S::keerthanaa@uchicago.edu::5e299eb1-847a-4a44-83b2-21dfe52f3de1" providerId="AD" clId="Web-{2DB984C5-1631-2EF6-5901-C8D3D313B3F5}" dt="2023-03-08T15:41:53.319" v="27"/>
          <ac:picMkLst>
            <pc:docMk/>
            <pc:sldMk cId="319035811" sldId="338"/>
            <ac:picMk id="3" creationId="{BDB4E7EA-FFDA-07B6-15E7-D15B721B25A6}"/>
          </ac:picMkLst>
        </pc:picChg>
      </pc:sldChg>
      <pc:sldChg chg="addSp">
        <pc:chgData name="Keerthana Adavelli" userId="S::keerthanaa@uchicago.edu::5e299eb1-847a-4a44-83b2-21dfe52f3de1" providerId="AD" clId="Web-{2DB984C5-1631-2EF6-5901-C8D3D313B3F5}" dt="2023-03-08T15:42:00.069" v="29"/>
        <pc:sldMkLst>
          <pc:docMk/>
          <pc:sldMk cId="2373625956" sldId="339"/>
        </pc:sldMkLst>
        <pc:picChg chg="add">
          <ac:chgData name="Keerthana Adavelli" userId="S::keerthanaa@uchicago.edu::5e299eb1-847a-4a44-83b2-21dfe52f3de1" providerId="AD" clId="Web-{2DB984C5-1631-2EF6-5901-C8D3D313B3F5}" dt="2023-03-08T15:42:00.069" v="29"/>
          <ac:picMkLst>
            <pc:docMk/>
            <pc:sldMk cId="2373625956" sldId="339"/>
            <ac:picMk id="15" creationId="{5CD96170-2771-3047-4262-B545F998874D}"/>
          </ac:picMkLst>
        </pc:picChg>
      </pc:sldChg>
      <pc:sldChg chg="addSp">
        <pc:chgData name="Keerthana Adavelli" userId="S::keerthanaa@uchicago.edu::5e299eb1-847a-4a44-83b2-21dfe52f3de1" providerId="AD" clId="Web-{2DB984C5-1631-2EF6-5901-C8D3D313B3F5}" dt="2023-03-08T15:41:56.725" v="28"/>
        <pc:sldMkLst>
          <pc:docMk/>
          <pc:sldMk cId="2408625778" sldId="340"/>
        </pc:sldMkLst>
        <pc:picChg chg="add">
          <ac:chgData name="Keerthana Adavelli" userId="S::keerthanaa@uchicago.edu::5e299eb1-847a-4a44-83b2-21dfe52f3de1" providerId="AD" clId="Web-{2DB984C5-1631-2EF6-5901-C8D3D313B3F5}" dt="2023-03-08T15:41:56.725" v="28"/>
          <ac:picMkLst>
            <pc:docMk/>
            <pc:sldMk cId="2408625778" sldId="340"/>
            <ac:picMk id="3" creationId="{233D48BA-7A7D-F25F-5DE3-2D29A71B636C}"/>
          </ac:picMkLst>
        </pc:picChg>
      </pc:sldChg>
      <pc:sldChg chg="addSp delSp modSp">
        <pc:chgData name="Keerthana Adavelli" userId="S::keerthanaa@uchicago.edu::5e299eb1-847a-4a44-83b2-21dfe52f3de1" providerId="AD" clId="Web-{2DB984C5-1631-2EF6-5901-C8D3D313B3F5}" dt="2023-03-08T15:44:57.792" v="53"/>
        <pc:sldMkLst>
          <pc:docMk/>
          <pc:sldMk cId="361347829" sldId="341"/>
        </pc:sldMkLst>
        <pc:spChg chg="add del mod">
          <ac:chgData name="Keerthana Adavelli" userId="S::keerthanaa@uchicago.edu::5e299eb1-847a-4a44-83b2-21dfe52f3de1" providerId="AD" clId="Web-{2DB984C5-1631-2EF6-5901-C8D3D313B3F5}" dt="2023-03-08T15:44:57.792" v="53"/>
          <ac:spMkLst>
            <pc:docMk/>
            <pc:sldMk cId="361347829" sldId="341"/>
            <ac:spMk id="4" creationId="{5AF9CDF3-7918-51D2-83C2-AFAFE2CA7F05}"/>
          </ac:spMkLst>
        </pc:spChg>
        <pc:picChg chg="add">
          <ac:chgData name="Keerthana Adavelli" userId="S::keerthanaa@uchicago.edu::5e299eb1-847a-4a44-83b2-21dfe52f3de1" providerId="AD" clId="Web-{2DB984C5-1631-2EF6-5901-C8D3D313B3F5}" dt="2023-03-08T15:42:04.647" v="33"/>
          <ac:picMkLst>
            <pc:docMk/>
            <pc:sldMk cId="361347829" sldId="341"/>
            <ac:picMk id="3" creationId="{062A5869-1BED-00B3-5B7F-58976DACEF51}"/>
          </ac:picMkLst>
        </pc:picChg>
      </pc:sldChg>
      <pc:sldChg chg="addSp delSp modSp">
        <pc:chgData name="Keerthana Adavelli" userId="S::keerthanaa@uchicago.edu::5e299eb1-847a-4a44-83b2-21dfe52f3de1" providerId="AD" clId="Web-{2DB984C5-1631-2EF6-5901-C8D3D313B3F5}" dt="2023-03-08T15:44:57.792" v="53"/>
        <pc:sldMkLst>
          <pc:docMk/>
          <pc:sldMk cId="1177264158" sldId="342"/>
        </pc:sldMkLst>
        <pc:spChg chg="add del mod">
          <ac:chgData name="Keerthana Adavelli" userId="S::keerthanaa@uchicago.edu::5e299eb1-847a-4a44-83b2-21dfe52f3de1" providerId="AD" clId="Web-{2DB984C5-1631-2EF6-5901-C8D3D313B3F5}" dt="2023-03-08T15:44:57.792" v="53"/>
          <ac:spMkLst>
            <pc:docMk/>
            <pc:sldMk cId="1177264158" sldId="342"/>
            <ac:spMk id="5" creationId="{73661204-B223-592E-697D-FC8716036E6E}"/>
          </ac:spMkLst>
        </pc:spChg>
        <pc:picChg chg="add">
          <ac:chgData name="Keerthana Adavelli" userId="S::keerthanaa@uchicago.edu::5e299eb1-847a-4a44-83b2-21dfe52f3de1" providerId="AD" clId="Web-{2DB984C5-1631-2EF6-5901-C8D3D313B3F5}" dt="2023-03-08T15:42:00.631" v="30"/>
          <ac:picMkLst>
            <pc:docMk/>
            <pc:sldMk cId="1177264158" sldId="342"/>
            <ac:picMk id="4" creationId="{9794629E-8BE4-DA31-73E0-6CD784ECBB5B}"/>
          </ac:picMkLst>
        </pc:picChg>
      </pc:sldChg>
      <pc:sldChg chg="addSp delSp modSp">
        <pc:chgData name="Keerthana Adavelli" userId="S::keerthanaa@uchicago.edu::5e299eb1-847a-4a44-83b2-21dfe52f3de1" providerId="AD" clId="Web-{2DB984C5-1631-2EF6-5901-C8D3D313B3F5}" dt="2023-03-08T15:44:57.792" v="53"/>
        <pc:sldMkLst>
          <pc:docMk/>
          <pc:sldMk cId="572636774" sldId="343"/>
        </pc:sldMkLst>
        <pc:spChg chg="add del mod">
          <ac:chgData name="Keerthana Adavelli" userId="S::keerthanaa@uchicago.edu::5e299eb1-847a-4a44-83b2-21dfe52f3de1" providerId="AD" clId="Web-{2DB984C5-1631-2EF6-5901-C8D3D313B3F5}" dt="2023-03-08T15:44:57.792" v="53"/>
          <ac:spMkLst>
            <pc:docMk/>
            <pc:sldMk cId="572636774" sldId="343"/>
            <ac:spMk id="6" creationId="{65AE3641-4CFC-ACA1-5E91-0F356ED21ED8}"/>
          </ac:spMkLst>
        </pc:spChg>
        <pc:picChg chg="add">
          <ac:chgData name="Keerthana Adavelli" userId="S::keerthanaa@uchicago.edu::5e299eb1-847a-4a44-83b2-21dfe52f3de1" providerId="AD" clId="Web-{2DB984C5-1631-2EF6-5901-C8D3D313B3F5}" dt="2023-03-08T15:42:01.131" v="31"/>
          <ac:picMkLst>
            <pc:docMk/>
            <pc:sldMk cId="572636774" sldId="343"/>
            <ac:picMk id="5" creationId="{369AAB33-B0CB-D0E8-3AB2-0D4B41323CCD}"/>
          </ac:picMkLst>
        </pc:picChg>
      </pc:sldChg>
      <pc:sldChg chg="addSp delSp modSp">
        <pc:chgData name="Keerthana Adavelli" userId="S::keerthanaa@uchicago.edu::5e299eb1-847a-4a44-83b2-21dfe52f3de1" providerId="AD" clId="Web-{2DB984C5-1631-2EF6-5901-C8D3D313B3F5}" dt="2023-03-08T15:44:57.792" v="53"/>
        <pc:sldMkLst>
          <pc:docMk/>
          <pc:sldMk cId="4022256318" sldId="344"/>
        </pc:sldMkLst>
        <pc:spChg chg="add del mod">
          <ac:chgData name="Keerthana Adavelli" userId="S::keerthanaa@uchicago.edu::5e299eb1-847a-4a44-83b2-21dfe52f3de1" providerId="AD" clId="Web-{2DB984C5-1631-2EF6-5901-C8D3D313B3F5}" dt="2023-03-08T15:44:57.792" v="53"/>
          <ac:spMkLst>
            <pc:docMk/>
            <pc:sldMk cId="4022256318" sldId="344"/>
            <ac:spMk id="4" creationId="{70DCF6CE-23CD-F290-4FD2-B1D2BB5ECF92}"/>
          </ac:spMkLst>
        </pc:spChg>
        <pc:picChg chg="add">
          <ac:chgData name="Keerthana Adavelli" userId="S::keerthanaa@uchicago.edu::5e299eb1-847a-4a44-83b2-21dfe52f3de1" providerId="AD" clId="Web-{2DB984C5-1631-2EF6-5901-C8D3D313B3F5}" dt="2023-03-08T15:42:09.538" v="34"/>
          <ac:picMkLst>
            <pc:docMk/>
            <pc:sldMk cId="4022256318" sldId="344"/>
            <ac:picMk id="3" creationId="{C25D7BB9-CAC2-172E-8165-99D72DEE4D9E}"/>
          </ac:picMkLst>
        </pc:picChg>
      </pc:sldChg>
      <pc:sldChg chg="addSp delSp modSp">
        <pc:chgData name="Keerthana Adavelli" userId="S::keerthanaa@uchicago.edu::5e299eb1-847a-4a44-83b2-21dfe52f3de1" providerId="AD" clId="Web-{2DB984C5-1631-2EF6-5901-C8D3D313B3F5}" dt="2023-03-08T15:44:57.792" v="53"/>
        <pc:sldMkLst>
          <pc:docMk/>
          <pc:sldMk cId="3214069507" sldId="345"/>
        </pc:sldMkLst>
        <pc:spChg chg="add del mod">
          <ac:chgData name="Keerthana Adavelli" userId="S::keerthanaa@uchicago.edu::5e299eb1-847a-4a44-83b2-21dfe52f3de1" providerId="AD" clId="Web-{2DB984C5-1631-2EF6-5901-C8D3D313B3F5}" dt="2023-03-08T15:44:57.792" v="53"/>
          <ac:spMkLst>
            <pc:docMk/>
            <pc:sldMk cId="3214069507" sldId="345"/>
            <ac:spMk id="4" creationId="{D9AEF95C-8800-3B4A-3295-2576E4A52A8C}"/>
          </ac:spMkLst>
        </pc:spChg>
        <pc:picChg chg="add">
          <ac:chgData name="Keerthana Adavelli" userId="S::keerthanaa@uchicago.edu::5e299eb1-847a-4a44-83b2-21dfe52f3de1" providerId="AD" clId="Web-{2DB984C5-1631-2EF6-5901-C8D3D313B3F5}" dt="2023-03-08T15:42:13.022" v="35"/>
          <ac:picMkLst>
            <pc:docMk/>
            <pc:sldMk cId="3214069507" sldId="345"/>
            <ac:picMk id="3" creationId="{B4C6F54C-7882-F8FF-CF61-479F7FBBA18F}"/>
          </ac:picMkLst>
        </pc:picChg>
      </pc:sldChg>
      <pc:sldChg chg="addSp delSp modSp">
        <pc:chgData name="Keerthana Adavelli" userId="S::keerthanaa@uchicago.edu::5e299eb1-847a-4a44-83b2-21dfe52f3de1" providerId="AD" clId="Web-{2DB984C5-1631-2EF6-5901-C8D3D313B3F5}" dt="2023-03-08T15:44:57.792" v="53"/>
        <pc:sldMkLst>
          <pc:docMk/>
          <pc:sldMk cId="105951938" sldId="346"/>
        </pc:sldMkLst>
        <pc:spChg chg="add del mod">
          <ac:chgData name="Keerthana Adavelli" userId="S::keerthanaa@uchicago.edu::5e299eb1-847a-4a44-83b2-21dfe52f3de1" providerId="AD" clId="Web-{2DB984C5-1631-2EF6-5901-C8D3D313B3F5}" dt="2023-03-08T15:44:57.792" v="53"/>
          <ac:spMkLst>
            <pc:docMk/>
            <pc:sldMk cId="105951938" sldId="346"/>
            <ac:spMk id="4" creationId="{43C5915F-177E-C29F-DECA-63706998E944}"/>
          </ac:spMkLst>
        </pc:spChg>
        <pc:picChg chg="add">
          <ac:chgData name="Keerthana Adavelli" userId="S::keerthanaa@uchicago.edu::5e299eb1-847a-4a44-83b2-21dfe52f3de1" providerId="AD" clId="Web-{2DB984C5-1631-2EF6-5901-C8D3D313B3F5}" dt="2023-03-08T15:42:19.226" v="36"/>
          <ac:picMkLst>
            <pc:docMk/>
            <pc:sldMk cId="105951938" sldId="346"/>
            <ac:picMk id="3" creationId="{13B27892-3954-30A3-3A01-72E1276C252C}"/>
          </ac:picMkLst>
        </pc:picChg>
      </pc:sldChg>
      <pc:sldChg chg="add del replId">
        <pc:chgData name="Keerthana Adavelli" userId="S::keerthanaa@uchicago.edu::5e299eb1-847a-4a44-83b2-21dfe52f3de1" providerId="AD" clId="Web-{2DB984C5-1631-2EF6-5901-C8D3D313B3F5}" dt="2023-03-08T15:41:01.364" v="12"/>
        <pc:sldMkLst>
          <pc:docMk/>
          <pc:sldMk cId="925616744" sldId="347"/>
        </pc:sldMkLst>
      </pc:sldChg>
      <pc:sldChg chg="add del replId">
        <pc:chgData name="Keerthana Adavelli" userId="S::keerthanaa@uchicago.edu::5e299eb1-847a-4a44-83b2-21dfe52f3de1" providerId="AD" clId="Web-{2DB984C5-1631-2EF6-5901-C8D3D313B3F5}" dt="2023-03-08T15:40:57.896" v="11"/>
        <pc:sldMkLst>
          <pc:docMk/>
          <pc:sldMk cId="1653213473" sldId="348"/>
        </pc:sldMkLst>
      </pc:sldChg>
      <pc:sldMasterChg chg="modSp mod modSldLayout">
        <pc:chgData name="Keerthana Adavelli" userId="S::keerthanaa@uchicago.edu::5e299eb1-847a-4a44-83b2-21dfe52f3de1" providerId="AD" clId="Web-{2DB984C5-1631-2EF6-5901-C8D3D313B3F5}" dt="2023-03-08T15:44:57.792" v="53"/>
        <pc:sldMasterMkLst>
          <pc:docMk/>
          <pc:sldMasterMk cId="3007065512" sldId="2147483673"/>
        </pc:sldMasterMkLst>
        <pc:spChg chg="mod">
          <ac:chgData name="Keerthana Adavelli" userId="S::keerthanaa@uchicago.edu::5e299eb1-847a-4a44-83b2-21dfe52f3de1" providerId="AD" clId="Web-{2DB984C5-1631-2EF6-5901-C8D3D313B3F5}" dt="2023-03-08T15:44:57.792" v="53"/>
          <ac:spMkLst>
            <pc:docMk/>
            <pc:sldMasterMk cId="3007065512" sldId="2147483673"/>
            <ac:spMk id="5" creationId="{00000000-0000-0000-0000-000000000000}"/>
          </ac:spMkLst>
        </pc:spChg>
        <pc:sldLayoutChg chg="mod">
          <pc:chgData name="Keerthana Adavelli" userId="S::keerthanaa@uchicago.edu::5e299eb1-847a-4a44-83b2-21dfe52f3de1" providerId="AD" clId="Web-{2DB984C5-1631-2EF6-5901-C8D3D313B3F5}" dt="2023-03-08T15:44:57.792" v="53"/>
          <pc:sldLayoutMkLst>
            <pc:docMk/>
            <pc:sldMasterMk cId="3007065512" sldId="2147483673"/>
            <pc:sldLayoutMk cId="294970862" sldId="2147483672"/>
          </pc:sldLayoutMkLst>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4159278269" sldId="2147483674"/>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4159278269" sldId="2147483674"/>
              <ac:spMk id="5"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1136615679" sldId="2147483675"/>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1136615679" sldId="2147483675"/>
              <ac:spMk id="5"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2279558886" sldId="2147483676"/>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2279558886" sldId="2147483676"/>
              <ac:spMk id="5"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1144049363" sldId="2147483677"/>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1144049363" sldId="2147483677"/>
              <ac:spMk id="6"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2712447265" sldId="2147483678"/>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2712447265" sldId="2147483678"/>
              <ac:spMk id="8"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2779620013" sldId="2147483679"/>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2779620013" sldId="2147483679"/>
              <ac:spMk id="4"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2223486608" sldId="2147483680"/>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2223486608" sldId="2147483680"/>
              <ac:spMk id="3"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554985306" sldId="2147483681"/>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554985306" sldId="2147483681"/>
              <ac:spMk id="6"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2020719309" sldId="2147483682"/>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2020719309" sldId="2147483682"/>
              <ac:spMk id="6"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829808561" sldId="2147483683"/>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829808561" sldId="2147483683"/>
              <ac:spMk id="5" creationId="{00000000-0000-0000-0000-000000000000}"/>
            </ac:spMkLst>
          </pc:spChg>
        </pc:sldLayoutChg>
        <pc:sldLayoutChg chg="modSp mod">
          <pc:chgData name="Keerthana Adavelli" userId="S::keerthanaa@uchicago.edu::5e299eb1-847a-4a44-83b2-21dfe52f3de1" providerId="AD" clId="Web-{2DB984C5-1631-2EF6-5901-C8D3D313B3F5}" dt="2023-03-08T15:44:57.792" v="53"/>
          <pc:sldLayoutMkLst>
            <pc:docMk/>
            <pc:sldMasterMk cId="3007065512" sldId="2147483673"/>
            <pc:sldLayoutMk cId="1076177207" sldId="2147483684"/>
          </pc:sldLayoutMkLst>
          <pc:spChg chg="mod">
            <ac:chgData name="Keerthana Adavelli" userId="S::keerthanaa@uchicago.edu::5e299eb1-847a-4a44-83b2-21dfe52f3de1" providerId="AD" clId="Web-{2DB984C5-1631-2EF6-5901-C8D3D313B3F5}" dt="2023-03-08T15:44:57.792" v="53"/>
            <ac:spMkLst>
              <pc:docMk/>
              <pc:sldMasterMk cId="3007065512" sldId="2147483673"/>
              <pc:sldLayoutMk cId="1076177207" sldId="2147483684"/>
              <ac:spMk id="5" creationId="{00000000-0000-0000-0000-000000000000}"/>
            </ac:spMkLst>
          </pc:spChg>
        </pc:sldLayoutChg>
        <pc:sldLayoutChg chg="mod">
          <pc:chgData name="Keerthana Adavelli" userId="S::keerthanaa@uchicago.edu::5e299eb1-847a-4a44-83b2-21dfe52f3de1" providerId="AD" clId="Web-{2DB984C5-1631-2EF6-5901-C8D3D313B3F5}" dt="2023-03-08T15:44:57.792" v="53"/>
          <pc:sldLayoutMkLst>
            <pc:docMk/>
            <pc:sldMasterMk cId="3007065512" sldId="2147483673"/>
            <pc:sldLayoutMk cId="3186724533" sldId="2147483685"/>
          </pc:sldLayoutMkLst>
        </pc:sldLayoutChg>
        <pc:sldLayoutChg chg="mod">
          <pc:chgData name="Keerthana Adavelli" userId="S::keerthanaa@uchicago.edu::5e299eb1-847a-4a44-83b2-21dfe52f3de1" providerId="AD" clId="Web-{2DB984C5-1631-2EF6-5901-C8D3D313B3F5}" dt="2023-03-08T15:44:57.792" v="53"/>
          <pc:sldLayoutMkLst>
            <pc:docMk/>
            <pc:sldMasterMk cId="3007065512" sldId="2147483673"/>
            <pc:sldLayoutMk cId="236207330" sldId="2147483686"/>
          </pc:sldLayoutMkLst>
        </pc:sldLayoutChg>
        <pc:sldLayoutChg chg="mod">
          <pc:chgData name="Keerthana Adavelli" userId="S::keerthanaa@uchicago.edu::5e299eb1-847a-4a44-83b2-21dfe52f3de1" providerId="AD" clId="Web-{2DB984C5-1631-2EF6-5901-C8D3D313B3F5}" dt="2023-03-08T15:44:57.792" v="53"/>
          <pc:sldLayoutMkLst>
            <pc:docMk/>
            <pc:sldMasterMk cId="3007065512" sldId="2147483673"/>
            <pc:sldLayoutMk cId="110101393" sldId="2147483687"/>
          </pc:sldLayoutMkLst>
        </pc:sldLayoutChg>
        <pc:sldLayoutChg chg="mod">
          <pc:chgData name="Keerthana Adavelli" userId="S::keerthanaa@uchicago.edu::5e299eb1-847a-4a44-83b2-21dfe52f3de1" providerId="AD" clId="Web-{2DB984C5-1631-2EF6-5901-C8D3D313B3F5}" dt="2023-03-08T15:44:57.792" v="53"/>
          <pc:sldLayoutMkLst>
            <pc:docMk/>
            <pc:sldMasterMk cId="3007065512" sldId="2147483673"/>
            <pc:sldLayoutMk cId="479234637" sldId="2147483688"/>
          </pc:sldLayoutMkLst>
        </pc:sldLayoutChg>
      </pc:sldMasterChg>
    </pc:docChg>
  </pc:docChgLst>
  <pc:docChgLst>
    <pc:chgData name="Shweta Sampath Kumar" userId="S::shwetask@uchicago.edu::21fdf649-3bfc-4eb6-a00f-8a9176fa2c6f" providerId="AD" clId="Web-{AC2340B1-1ADC-A9E2-2499-9642B85BFA18}"/>
    <pc:docChg chg="modSld">
      <pc:chgData name="Shweta Sampath Kumar" userId="S::shwetask@uchicago.edu::21fdf649-3bfc-4eb6-a00f-8a9176fa2c6f" providerId="AD" clId="Web-{AC2340B1-1ADC-A9E2-2499-9642B85BFA18}" dt="2023-03-08T17:56:31.091" v="84" actId="1076"/>
      <pc:docMkLst>
        <pc:docMk/>
      </pc:docMkLst>
      <pc:sldChg chg="addSp modSp">
        <pc:chgData name="Shweta Sampath Kumar" userId="S::shwetask@uchicago.edu::21fdf649-3bfc-4eb6-a00f-8a9176fa2c6f" providerId="AD" clId="Web-{AC2340B1-1ADC-A9E2-2499-9642B85BFA18}" dt="2023-03-08T17:56:31.091" v="84" actId="1076"/>
        <pc:sldMkLst>
          <pc:docMk/>
          <pc:sldMk cId="3373929541" sldId="319"/>
        </pc:sldMkLst>
        <pc:spChg chg="add mod">
          <ac:chgData name="Shweta Sampath Kumar" userId="S::shwetask@uchicago.edu::21fdf649-3bfc-4eb6-a00f-8a9176fa2c6f" providerId="AD" clId="Web-{AC2340B1-1ADC-A9E2-2499-9642B85BFA18}" dt="2023-03-08T17:56:02.794" v="78" actId="1076"/>
          <ac:spMkLst>
            <pc:docMk/>
            <pc:sldMk cId="3373929541" sldId="319"/>
            <ac:spMk id="10" creationId="{CCB8FF10-A37E-8886-B169-82FF0D2555F9}"/>
          </ac:spMkLst>
        </pc:spChg>
        <pc:picChg chg="add mod">
          <ac:chgData name="Shweta Sampath Kumar" userId="S::shwetask@uchicago.edu::21fdf649-3bfc-4eb6-a00f-8a9176fa2c6f" providerId="AD" clId="Web-{AC2340B1-1ADC-A9E2-2499-9642B85BFA18}" dt="2023-03-08T17:50:34.756" v="22" actId="1076"/>
          <ac:picMkLst>
            <pc:docMk/>
            <pc:sldMk cId="3373929541" sldId="319"/>
            <ac:picMk id="2" creationId="{9549A225-FD82-8941-853C-4988D3BB0FA7}"/>
          </ac:picMkLst>
        </pc:picChg>
        <pc:picChg chg="add mod">
          <ac:chgData name="Shweta Sampath Kumar" userId="S::shwetask@uchicago.edu::21fdf649-3bfc-4eb6-a00f-8a9176fa2c6f" providerId="AD" clId="Web-{AC2340B1-1ADC-A9E2-2499-9642B85BFA18}" dt="2023-03-08T17:50:48.679" v="27" actId="1076"/>
          <ac:picMkLst>
            <pc:docMk/>
            <pc:sldMk cId="3373929541" sldId="319"/>
            <ac:picMk id="3" creationId="{22FA2743-B580-632C-CB05-F3B306C89F25}"/>
          </ac:picMkLst>
        </pc:picChg>
        <pc:picChg chg="add mod">
          <ac:chgData name="Shweta Sampath Kumar" userId="S::shwetask@uchicago.edu::21fdf649-3bfc-4eb6-a00f-8a9176fa2c6f" providerId="AD" clId="Web-{AC2340B1-1ADC-A9E2-2499-9642B85BFA18}" dt="2023-03-08T17:53:45.760" v="46" actId="14100"/>
          <ac:picMkLst>
            <pc:docMk/>
            <pc:sldMk cId="3373929541" sldId="319"/>
            <ac:picMk id="4" creationId="{34CEC37D-A130-3346-796B-00239436C960}"/>
          </ac:picMkLst>
        </pc:picChg>
        <pc:picChg chg="add mod">
          <ac:chgData name="Shweta Sampath Kumar" userId="S::shwetask@uchicago.edu::21fdf649-3bfc-4eb6-a00f-8a9176fa2c6f" providerId="AD" clId="Web-{AC2340B1-1ADC-A9E2-2499-9642B85BFA18}" dt="2023-03-08T17:54:23.792" v="57" actId="1076"/>
          <ac:picMkLst>
            <pc:docMk/>
            <pc:sldMk cId="3373929541" sldId="319"/>
            <ac:picMk id="5" creationId="{C5EDC585-DF43-CF47-6C13-F96346820436}"/>
          </ac:picMkLst>
        </pc:picChg>
        <pc:picChg chg="add mod">
          <ac:chgData name="Shweta Sampath Kumar" userId="S::shwetask@uchicago.edu::21fdf649-3bfc-4eb6-a00f-8a9176fa2c6f" providerId="AD" clId="Web-{AC2340B1-1ADC-A9E2-2499-9642B85BFA18}" dt="2023-03-08T17:54:55.183" v="62" actId="1076"/>
          <ac:picMkLst>
            <pc:docMk/>
            <pc:sldMk cId="3373929541" sldId="319"/>
            <ac:picMk id="9" creationId="{FC8E3396-89A4-FD30-8871-C7EEED2E1460}"/>
          </ac:picMkLst>
        </pc:picChg>
        <pc:picChg chg="add mod">
          <ac:chgData name="Shweta Sampath Kumar" userId="S::shwetask@uchicago.edu::21fdf649-3bfc-4eb6-a00f-8a9176fa2c6f" providerId="AD" clId="Web-{AC2340B1-1ADC-A9E2-2499-9642B85BFA18}" dt="2023-03-08T17:56:31.091" v="84" actId="1076"/>
          <ac:picMkLst>
            <pc:docMk/>
            <pc:sldMk cId="3373929541" sldId="319"/>
            <ac:picMk id="13" creationId="{7F0E874A-55A7-7F30-F8BA-2965E0EC09F3}"/>
          </ac:picMkLst>
        </pc:picChg>
      </pc:sldChg>
      <pc:sldChg chg="addSp modSp">
        <pc:chgData name="Shweta Sampath Kumar" userId="S::shwetask@uchicago.edu::21fdf649-3bfc-4eb6-a00f-8a9176fa2c6f" providerId="AD" clId="Web-{AC2340B1-1ADC-A9E2-2499-9642B85BFA18}" dt="2023-03-08T17:47:19.237" v="18" actId="14100"/>
        <pc:sldMkLst>
          <pc:docMk/>
          <pc:sldMk cId="361347829" sldId="341"/>
        </pc:sldMkLst>
        <pc:spChg chg="mod">
          <ac:chgData name="Shweta Sampath Kumar" userId="S::shwetask@uchicago.edu::21fdf649-3bfc-4eb6-a00f-8a9176fa2c6f" providerId="AD" clId="Web-{AC2340B1-1ADC-A9E2-2499-9642B85BFA18}" dt="2023-03-08T17:47:09.331" v="17" actId="20577"/>
          <ac:spMkLst>
            <pc:docMk/>
            <pc:sldMk cId="361347829" sldId="341"/>
            <ac:spMk id="7" creationId="{00000000-0000-0000-0000-000000000000}"/>
          </ac:spMkLst>
        </pc:spChg>
        <pc:spChg chg="add mod">
          <ac:chgData name="Shweta Sampath Kumar" userId="S::shwetask@uchicago.edu::21fdf649-3bfc-4eb6-a00f-8a9176fa2c6f" providerId="AD" clId="Web-{AC2340B1-1ADC-A9E2-2499-9642B85BFA18}" dt="2023-03-08T17:47:19.237" v="18" actId="14100"/>
          <ac:spMkLst>
            <pc:docMk/>
            <pc:sldMk cId="361347829" sldId="341"/>
            <ac:spMk id="8" creationId="{71B5C9F3-AE3A-1245-82AF-BA16894C72BE}"/>
          </ac:spMkLst>
        </pc:spChg>
        <pc:graphicFrameChg chg="add mod modGraphic">
          <ac:chgData name="Shweta Sampath Kumar" userId="S::shwetask@uchicago.edu::21fdf649-3bfc-4eb6-a00f-8a9176fa2c6f" providerId="AD" clId="Web-{AC2340B1-1ADC-A9E2-2499-9642B85BFA18}" dt="2023-03-08T17:45:05.110" v="11" actId="1076"/>
          <ac:graphicFrameMkLst>
            <pc:docMk/>
            <pc:sldMk cId="361347829" sldId="341"/>
            <ac:graphicFrameMk id="5" creationId="{3957C0F9-AF78-534F-D5F9-CC054FC65D7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E7D694-5435-42B4-93CC-69FAD7494E80}" type="doc">
      <dgm:prSet loTypeId="urn:microsoft.com/office/officeart/2005/8/layout/process2" loCatId="process" qsTypeId="urn:microsoft.com/office/officeart/2005/8/quickstyle/simple1" qsCatId="simple" csTypeId="urn:microsoft.com/office/officeart/2005/8/colors/colorful3" csCatId="colorful" phldr="1"/>
      <dgm:spPr/>
    </dgm:pt>
    <dgm:pt modelId="{EE20E871-5C68-4379-8738-7AE3D5118383}">
      <dgm:prSet phldrT="[Text]"/>
      <dgm:spPr/>
      <dgm:t>
        <a:bodyPr/>
        <a:lstStyle/>
        <a:p>
          <a:r>
            <a:rPr lang="en-US"/>
            <a:t>Tokenizing &amp; cleaning the data</a:t>
          </a:r>
        </a:p>
      </dgm:t>
    </dgm:pt>
    <dgm:pt modelId="{A09C24D7-B966-48C9-B61B-57E908EAE767}" type="parTrans" cxnId="{7937AC65-4433-457C-B8C7-1D45A648A305}">
      <dgm:prSet/>
      <dgm:spPr/>
      <dgm:t>
        <a:bodyPr/>
        <a:lstStyle/>
        <a:p>
          <a:endParaRPr lang="en-US"/>
        </a:p>
      </dgm:t>
    </dgm:pt>
    <dgm:pt modelId="{FFB448FE-072A-4DBF-AB6B-8D9D32D8B222}" type="sibTrans" cxnId="{7937AC65-4433-457C-B8C7-1D45A648A305}">
      <dgm:prSet/>
      <dgm:spPr/>
      <dgm:t>
        <a:bodyPr/>
        <a:lstStyle/>
        <a:p>
          <a:endParaRPr lang="en-US"/>
        </a:p>
      </dgm:t>
    </dgm:pt>
    <dgm:pt modelId="{8B3F4413-FEAA-405F-AB85-5057788B5A66}">
      <dgm:prSet phldrT="[Text]"/>
      <dgm:spPr/>
      <dgm:t>
        <a:bodyPr/>
        <a:lstStyle/>
        <a:p>
          <a:r>
            <a:rPr lang="en-US"/>
            <a:t>Pre-built lexicon used to calculate sentiment</a:t>
          </a:r>
        </a:p>
      </dgm:t>
    </dgm:pt>
    <dgm:pt modelId="{C5998D0C-BC0F-49E0-B2DB-7AE9CE3AF52B}" type="parTrans" cxnId="{2C13D1A2-5D1A-4F61-A67F-42DA43BDCFB4}">
      <dgm:prSet/>
      <dgm:spPr/>
      <dgm:t>
        <a:bodyPr/>
        <a:lstStyle/>
        <a:p>
          <a:endParaRPr lang="en-US"/>
        </a:p>
      </dgm:t>
    </dgm:pt>
    <dgm:pt modelId="{8266F93A-E38B-4CF6-A30E-6DE0082C0F0B}" type="sibTrans" cxnId="{2C13D1A2-5D1A-4F61-A67F-42DA43BDCFB4}">
      <dgm:prSet/>
      <dgm:spPr/>
      <dgm:t>
        <a:bodyPr/>
        <a:lstStyle/>
        <a:p>
          <a:endParaRPr lang="en-US"/>
        </a:p>
      </dgm:t>
    </dgm:pt>
    <dgm:pt modelId="{F0981598-8289-4D25-9149-846725640F90}">
      <dgm:prSet phldrT="[Text]"/>
      <dgm:spPr/>
      <dgm:t>
        <a:bodyPr/>
        <a:lstStyle/>
        <a:p>
          <a:r>
            <a:rPr lang="en-US"/>
            <a:t>Aggregates polarity, intensity, and context of the words to get overall sentiment score between -1 to 1</a:t>
          </a:r>
        </a:p>
      </dgm:t>
    </dgm:pt>
    <dgm:pt modelId="{8F6B7492-3414-4302-B240-363CA5D214E8}" type="parTrans" cxnId="{F164775E-C6B0-4310-BBC6-A917C3E034DA}">
      <dgm:prSet/>
      <dgm:spPr/>
      <dgm:t>
        <a:bodyPr/>
        <a:lstStyle/>
        <a:p>
          <a:endParaRPr lang="en-US"/>
        </a:p>
      </dgm:t>
    </dgm:pt>
    <dgm:pt modelId="{20B4B30C-257F-4C4C-8D2D-C47A24C20C06}" type="sibTrans" cxnId="{F164775E-C6B0-4310-BBC6-A917C3E034DA}">
      <dgm:prSet/>
      <dgm:spPr/>
      <dgm:t>
        <a:bodyPr/>
        <a:lstStyle/>
        <a:p>
          <a:endParaRPr lang="en-US"/>
        </a:p>
      </dgm:t>
    </dgm:pt>
    <dgm:pt modelId="{0023FC00-2E63-4C33-A204-6753CE7BDE75}">
      <dgm:prSet phldrT="[Text]"/>
      <dgm:spPr/>
      <dgm:t>
        <a:bodyPr/>
        <a:lstStyle/>
        <a:p>
          <a:r>
            <a:rPr lang="en-US"/>
            <a:t>Score is post-processed to produce a binary classification of the sentiment as either positive, negative, or neutral</a:t>
          </a:r>
        </a:p>
      </dgm:t>
    </dgm:pt>
    <dgm:pt modelId="{F8203FD3-0C5E-4662-8E9B-231E7AC08B93}" type="parTrans" cxnId="{015D8AEF-E32F-4768-8F2F-2B755529F834}">
      <dgm:prSet/>
      <dgm:spPr/>
      <dgm:t>
        <a:bodyPr/>
        <a:lstStyle/>
        <a:p>
          <a:endParaRPr lang="en-US"/>
        </a:p>
      </dgm:t>
    </dgm:pt>
    <dgm:pt modelId="{C1ACDEDD-8C27-42C6-A834-4149EE681588}" type="sibTrans" cxnId="{015D8AEF-E32F-4768-8F2F-2B755529F834}">
      <dgm:prSet/>
      <dgm:spPr/>
      <dgm:t>
        <a:bodyPr/>
        <a:lstStyle/>
        <a:p>
          <a:endParaRPr lang="en-US"/>
        </a:p>
      </dgm:t>
    </dgm:pt>
    <dgm:pt modelId="{3E604389-6864-4437-A8BA-CDB42030DE1D}" type="pres">
      <dgm:prSet presAssocID="{C7E7D694-5435-42B4-93CC-69FAD7494E80}" presName="linearFlow" presStyleCnt="0">
        <dgm:presLayoutVars>
          <dgm:resizeHandles val="exact"/>
        </dgm:presLayoutVars>
      </dgm:prSet>
      <dgm:spPr/>
    </dgm:pt>
    <dgm:pt modelId="{642D7869-0D80-40FA-B2AE-2CFA976CC6B4}" type="pres">
      <dgm:prSet presAssocID="{EE20E871-5C68-4379-8738-7AE3D5118383}" presName="node" presStyleLbl="node1" presStyleIdx="0" presStyleCnt="4" custScaleX="326314">
        <dgm:presLayoutVars>
          <dgm:bulletEnabled val="1"/>
        </dgm:presLayoutVars>
      </dgm:prSet>
      <dgm:spPr/>
    </dgm:pt>
    <dgm:pt modelId="{057B6911-2735-44BA-847F-5ABC567F37E1}" type="pres">
      <dgm:prSet presAssocID="{FFB448FE-072A-4DBF-AB6B-8D9D32D8B222}" presName="sibTrans" presStyleLbl="sibTrans2D1" presStyleIdx="0" presStyleCnt="3"/>
      <dgm:spPr/>
    </dgm:pt>
    <dgm:pt modelId="{F7A8A852-BF5D-4F8E-988E-36002C5131CA}" type="pres">
      <dgm:prSet presAssocID="{FFB448FE-072A-4DBF-AB6B-8D9D32D8B222}" presName="connectorText" presStyleLbl="sibTrans2D1" presStyleIdx="0" presStyleCnt="3"/>
      <dgm:spPr/>
    </dgm:pt>
    <dgm:pt modelId="{D82B18F8-2A00-499F-AF67-FAC90EA55B93}" type="pres">
      <dgm:prSet presAssocID="{8B3F4413-FEAA-405F-AB85-5057788B5A66}" presName="node" presStyleLbl="node1" presStyleIdx="1" presStyleCnt="4" custScaleX="326314">
        <dgm:presLayoutVars>
          <dgm:bulletEnabled val="1"/>
        </dgm:presLayoutVars>
      </dgm:prSet>
      <dgm:spPr/>
    </dgm:pt>
    <dgm:pt modelId="{40C904F7-B054-419C-8C99-797E4020A944}" type="pres">
      <dgm:prSet presAssocID="{8266F93A-E38B-4CF6-A30E-6DE0082C0F0B}" presName="sibTrans" presStyleLbl="sibTrans2D1" presStyleIdx="1" presStyleCnt="3"/>
      <dgm:spPr/>
    </dgm:pt>
    <dgm:pt modelId="{EE8ED82F-388C-4AA3-84A8-A5F938036691}" type="pres">
      <dgm:prSet presAssocID="{8266F93A-E38B-4CF6-A30E-6DE0082C0F0B}" presName="connectorText" presStyleLbl="sibTrans2D1" presStyleIdx="1" presStyleCnt="3"/>
      <dgm:spPr/>
    </dgm:pt>
    <dgm:pt modelId="{3F71ACE7-37D7-4FCA-B593-411E26624DD6}" type="pres">
      <dgm:prSet presAssocID="{F0981598-8289-4D25-9149-846725640F90}" presName="node" presStyleLbl="node1" presStyleIdx="2" presStyleCnt="4" custScaleX="326314">
        <dgm:presLayoutVars>
          <dgm:bulletEnabled val="1"/>
        </dgm:presLayoutVars>
      </dgm:prSet>
      <dgm:spPr/>
    </dgm:pt>
    <dgm:pt modelId="{29F731BC-282F-469A-8E99-60FED044455E}" type="pres">
      <dgm:prSet presAssocID="{20B4B30C-257F-4C4C-8D2D-C47A24C20C06}" presName="sibTrans" presStyleLbl="sibTrans2D1" presStyleIdx="2" presStyleCnt="3"/>
      <dgm:spPr/>
    </dgm:pt>
    <dgm:pt modelId="{004D2B60-1BEE-489E-9E86-ECC1B06469DF}" type="pres">
      <dgm:prSet presAssocID="{20B4B30C-257F-4C4C-8D2D-C47A24C20C06}" presName="connectorText" presStyleLbl="sibTrans2D1" presStyleIdx="2" presStyleCnt="3"/>
      <dgm:spPr/>
    </dgm:pt>
    <dgm:pt modelId="{C2EA6B20-CCED-4849-8E82-A86428C355A4}" type="pres">
      <dgm:prSet presAssocID="{0023FC00-2E63-4C33-A204-6753CE7BDE75}" presName="node" presStyleLbl="node1" presStyleIdx="3" presStyleCnt="4" custScaleX="326314">
        <dgm:presLayoutVars>
          <dgm:bulletEnabled val="1"/>
        </dgm:presLayoutVars>
      </dgm:prSet>
      <dgm:spPr/>
    </dgm:pt>
  </dgm:ptLst>
  <dgm:cxnLst>
    <dgm:cxn modelId="{146C6716-DC99-4EFC-8EBD-81C6B4E3E3A3}" type="presOf" srcId="{20B4B30C-257F-4C4C-8D2D-C47A24C20C06}" destId="{004D2B60-1BEE-489E-9E86-ECC1B06469DF}" srcOrd="1" destOrd="0" presId="urn:microsoft.com/office/officeart/2005/8/layout/process2"/>
    <dgm:cxn modelId="{164DA02C-F57C-4DEE-A0E3-690BEAD0011E}" type="presOf" srcId="{F0981598-8289-4D25-9149-846725640F90}" destId="{3F71ACE7-37D7-4FCA-B593-411E26624DD6}" srcOrd="0" destOrd="0" presId="urn:microsoft.com/office/officeart/2005/8/layout/process2"/>
    <dgm:cxn modelId="{1D079D5D-3C69-47EE-90E4-FB72C02A2866}" type="presOf" srcId="{8B3F4413-FEAA-405F-AB85-5057788B5A66}" destId="{D82B18F8-2A00-499F-AF67-FAC90EA55B93}" srcOrd="0" destOrd="0" presId="urn:microsoft.com/office/officeart/2005/8/layout/process2"/>
    <dgm:cxn modelId="{F164775E-C6B0-4310-BBC6-A917C3E034DA}" srcId="{C7E7D694-5435-42B4-93CC-69FAD7494E80}" destId="{F0981598-8289-4D25-9149-846725640F90}" srcOrd="2" destOrd="0" parTransId="{8F6B7492-3414-4302-B240-363CA5D214E8}" sibTransId="{20B4B30C-257F-4C4C-8D2D-C47A24C20C06}"/>
    <dgm:cxn modelId="{7937AC65-4433-457C-B8C7-1D45A648A305}" srcId="{C7E7D694-5435-42B4-93CC-69FAD7494E80}" destId="{EE20E871-5C68-4379-8738-7AE3D5118383}" srcOrd="0" destOrd="0" parTransId="{A09C24D7-B966-48C9-B61B-57E908EAE767}" sibTransId="{FFB448FE-072A-4DBF-AB6B-8D9D32D8B222}"/>
    <dgm:cxn modelId="{F37EDF68-FF74-40DD-978C-0D3F4A1E5274}" type="presOf" srcId="{C7E7D694-5435-42B4-93CC-69FAD7494E80}" destId="{3E604389-6864-4437-A8BA-CDB42030DE1D}" srcOrd="0" destOrd="0" presId="urn:microsoft.com/office/officeart/2005/8/layout/process2"/>
    <dgm:cxn modelId="{39F2725A-AFFC-4265-A841-44C91A542AE6}" type="presOf" srcId="{FFB448FE-072A-4DBF-AB6B-8D9D32D8B222}" destId="{057B6911-2735-44BA-847F-5ABC567F37E1}" srcOrd="0" destOrd="0" presId="urn:microsoft.com/office/officeart/2005/8/layout/process2"/>
    <dgm:cxn modelId="{068D5589-7191-47A7-82D3-C66E1C8F8EE9}" type="presOf" srcId="{EE20E871-5C68-4379-8738-7AE3D5118383}" destId="{642D7869-0D80-40FA-B2AE-2CFA976CC6B4}" srcOrd="0" destOrd="0" presId="urn:microsoft.com/office/officeart/2005/8/layout/process2"/>
    <dgm:cxn modelId="{C38ACF95-A510-4E6C-BD10-EEBB8D8417FE}" type="presOf" srcId="{0023FC00-2E63-4C33-A204-6753CE7BDE75}" destId="{C2EA6B20-CCED-4849-8E82-A86428C355A4}" srcOrd="0" destOrd="0" presId="urn:microsoft.com/office/officeart/2005/8/layout/process2"/>
    <dgm:cxn modelId="{5EE3D09D-CCF6-4DFA-97C8-02A8790A34B3}" type="presOf" srcId="{FFB448FE-072A-4DBF-AB6B-8D9D32D8B222}" destId="{F7A8A852-BF5D-4F8E-988E-36002C5131CA}" srcOrd="1" destOrd="0" presId="urn:microsoft.com/office/officeart/2005/8/layout/process2"/>
    <dgm:cxn modelId="{2C13D1A2-5D1A-4F61-A67F-42DA43BDCFB4}" srcId="{C7E7D694-5435-42B4-93CC-69FAD7494E80}" destId="{8B3F4413-FEAA-405F-AB85-5057788B5A66}" srcOrd="1" destOrd="0" parTransId="{C5998D0C-BC0F-49E0-B2DB-7AE9CE3AF52B}" sibTransId="{8266F93A-E38B-4CF6-A30E-6DE0082C0F0B}"/>
    <dgm:cxn modelId="{00F508A8-E01A-4EF6-B419-68C66DF6A643}" type="presOf" srcId="{8266F93A-E38B-4CF6-A30E-6DE0082C0F0B}" destId="{40C904F7-B054-419C-8C99-797E4020A944}" srcOrd="0" destOrd="0" presId="urn:microsoft.com/office/officeart/2005/8/layout/process2"/>
    <dgm:cxn modelId="{4C225CC2-5357-4204-8FD6-6570C88112E9}" type="presOf" srcId="{8266F93A-E38B-4CF6-A30E-6DE0082C0F0B}" destId="{EE8ED82F-388C-4AA3-84A8-A5F938036691}" srcOrd="1" destOrd="0" presId="urn:microsoft.com/office/officeart/2005/8/layout/process2"/>
    <dgm:cxn modelId="{E56613EC-1BCF-404D-B648-D826003841D8}" type="presOf" srcId="{20B4B30C-257F-4C4C-8D2D-C47A24C20C06}" destId="{29F731BC-282F-469A-8E99-60FED044455E}" srcOrd="0" destOrd="0" presId="urn:microsoft.com/office/officeart/2005/8/layout/process2"/>
    <dgm:cxn modelId="{015D8AEF-E32F-4768-8F2F-2B755529F834}" srcId="{C7E7D694-5435-42B4-93CC-69FAD7494E80}" destId="{0023FC00-2E63-4C33-A204-6753CE7BDE75}" srcOrd="3" destOrd="0" parTransId="{F8203FD3-0C5E-4662-8E9B-231E7AC08B93}" sibTransId="{C1ACDEDD-8C27-42C6-A834-4149EE681588}"/>
    <dgm:cxn modelId="{59F19E5F-34C2-4CCC-A4B2-EF1E2EFC3E58}" type="presParOf" srcId="{3E604389-6864-4437-A8BA-CDB42030DE1D}" destId="{642D7869-0D80-40FA-B2AE-2CFA976CC6B4}" srcOrd="0" destOrd="0" presId="urn:microsoft.com/office/officeart/2005/8/layout/process2"/>
    <dgm:cxn modelId="{EFF71094-5CBC-4651-A1CE-CBCCA989D582}" type="presParOf" srcId="{3E604389-6864-4437-A8BA-CDB42030DE1D}" destId="{057B6911-2735-44BA-847F-5ABC567F37E1}" srcOrd="1" destOrd="0" presId="urn:microsoft.com/office/officeart/2005/8/layout/process2"/>
    <dgm:cxn modelId="{480A2974-7C68-404D-BFDD-2A301A5C7140}" type="presParOf" srcId="{057B6911-2735-44BA-847F-5ABC567F37E1}" destId="{F7A8A852-BF5D-4F8E-988E-36002C5131CA}" srcOrd="0" destOrd="0" presId="urn:microsoft.com/office/officeart/2005/8/layout/process2"/>
    <dgm:cxn modelId="{1025FFFA-1FFC-4ECC-9F73-FF5AD6A63BF0}" type="presParOf" srcId="{3E604389-6864-4437-A8BA-CDB42030DE1D}" destId="{D82B18F8-2A00-499F-AF67-FAC90EA55B93}" srcOrd="2" destOrd="0" presId="urn:microsoft.com/office/officeart/2005/8/layout/process2"/>
    <dgm:cxn modelId="{479D8C14-4616-44A1-AFC5-A0A061AE7BF8}" type="presParOf" srcId="{3E604389-6864-4437-A8BA-CDB42030DE1D}" destId="{40C904F7-B054-419C-8C99-797E4020A944}" srcOrd="3" destOrd="0" presId="urn:microsoft.com/office/officeart/2005/8/layout/process2"/>
    <dgm:cxn modelId="{DDB8E3B6-0BB9-42B1-A461-47AFF8C97232}" type="presParOf" srcId="{40C904F7-B054-419C-8C99-797E4020A944}" destId="{EE8ED82F-388C-4AA3-84A8-A5F938036691}" srcOrd="0" destOrd="0" presId="urn:microsoft.com/office/officeart/2005/8/layout/process2"/>
    <dgm:cxn modelId="{4FA551A6-B24F-4736-A2B7-E3310042D107}" type="presParOf" srcId="{3E604389-6864-4437-A8BA-CDB42030DE1D}" destId="{3F71ACE7-37D7-4FCA-B593-411E26624DD6}" srcOrd="4" destOrd="0" presId="urn:microsoft.com/office/officeart/2005/8/layout/process2"/>
    <dgm:cxn modelId="{F811E6A7-403B-4808-A098-315A3C361A8C}" type="presParOf" srcId="{3E604389-6864-4437-A8BA-CDB42030DE1D}" destId="{29F731BC-282F-469A-8E99-60FED044455E}" srcOrd="5" destOrd="0" presId="urn:microsoft.com/office/officeart/2005/8/layout/process2"/>
    <dgm:cxn modelId="{8D654631-C6EC-4821-B789-90842D321A23}" type="presParOf" srcId="{29F731BC-282F-469A-8E99-60FED044455E}" destId="{004D2B60-1BEE-489E-9E86-ECC1B06469DF}" srcOrd="0" destOrd="0" presId="urn:microsoft.com/office/officeart/2005/8/layout/process2"/>
    <dgm:cxn modelId="{5E01FDC4-C76A-45D3-A47A-A2C6F21AB45A}" type="presParOf" srcId="{3E604389-6864-4437-A8BA-CDB42030DE1D}" destId="{C2EA6B20-CCED-4849-8E82-A86428C355A4}"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D7869-0D80-40FA-B2AE-2CFA976CC6B4}">
      <dsp:nvSpPr>
        <dsp:cNvPr id="0" name=""/>
        <dsp:cNvSpPr/>
      </dsp:nvSpPr>
      <dsp:spPr>
        <a:xfrm>
          <a:off x="0" y="1502"/>
          <a:ext cx="3621545" cy="55878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Tokenizing &amp; cleaning the data</a:t>
          </a:r>
        </a:p>
      </dsp:txBody>
      <dsp:txXfrm>
        <a:off x="16366" y="17868"/>
        <a:ext cx="3588813" cy="526054"/>
      </dsp:txXfrm>
    </dsp:sp>
    <dsp:sp modelId="{057B6911-2735-44BA-847F-5ABC567F37E1}">
      <dsp:nvSpPr>
        <dsp:cNvPr id="0" name=""/>
        <dsp:cNvSpPr/>
      </dsp:nvSpPr>
      <dsp:spPr>
        <a:xfrm rot="5400000">
          <a:off x="1706000" y="574257"/>
          <a:ext cx="209544" cy="2514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735337" y="595212"/>
        <a:ext cx="150871" cy="146681"/>
      </dsp:txXfrm>
    </dsp:sp>
    <dsp:sp modelId="{D82B18F8-2A00-499F-AF67-FAC90EA55B93}">
      <dsp:nvSpPr>
        <dsp:cNvPr id="0" name=""/>
        <dsp:cNvSpPr/>
      </dsp:nvSpPr>
      <dsp:spPr>
        <a:xfrm>
          <a:off x="0" y="839681"/>
          <a:ext cx="3621545" cy="558786"/>
        </a:xfrm>
        <a:prstGeom prst="roundRect">
          <a:avLst>
            <a:gd name="adj" fmla="val 10000"/>
          </a:avLst>
        </a:prstGeom>
        <a:solidFill>
          <a:schemeClr val="accent3">
            <a:hueOff val="224959"/>
            <a:satOff val="11515"/>
            <a:lumOff val="48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Pre-built lexicon used to calculate sentiment</a:t>
          </a:r>
        </a:p>
      </dsp:txBody>
      <dsp:txXfrm>
        <a:off x="16366" y="856047"/>
        <a:ext cx="3588813" cy="526054"/>
      </dsp:txXfrm>
    </dsp:sp>
    <dsp:sp modelId="{40C904F7-B054-419C-8C99-797E4020A944}">
      <dsp:nvSpPr>
        <dsp:cNvPr id="0" name=""/>
        <dsp:cNvSpPr/>
      </dsp:nvSpPr>
      <dsp:spPr>
        <a:xfrm rot="5400000">
          <a:off x="1706000" y="1412437"/>
          <a:ext cx="209544" cy="251453"/>
        </a:xfrm>
        <a:prstGeom prst="rightArrow">
          <a:avLst>
            <a:gd name="adj1" fmla="val 60000"/>
            <a:gd name="adj2" fmla="val 50000"/>
          </a:avLst>
        </a:prstGeom>
        <a:solidFill>
          <a:schemeClr val="accent3">
            <a:hueOff val="337438"/>
            <a:satOff val="17272"/>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735337" y="1433392"/>
        <a:ext cx="150871" cy="146681"/>
      </dsp:txXfrm>
    </dsp:sp>
    <dsp:sp modelId="{3F71ACE7-37D7-4FCA-B593-411E26624DD6}">
      <dsp:nvSpPr>
        <dsp:cNvPr id="0" name=""/>
        <dsp:cNvSpPr/>
      </dsp:nvSpPr>
      <dsp:spPr>
        <a:xfrm>
          <a:off x="0" y="1677860"/>
          <a:ext cx="3621545" cy="558786"/>
        </a:xfrm>
        <a:prstGeom prst="roundRect">
          <a:avLst>
            <a:gd name="adj" fmla="val 10000"/>
          </a:avLst>
        </a:prstGeom>
        <a:solidFill>
          <a:schemeClr val="accent3">
            <a:hueOff val="449917"/>
            <a:satOff val="23029"/>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Aggregates polarity, intensity, and context of the words to get overall sentiment score between -1 to 1</a:t>
          </a:r>
        </a:p>
      </dsp:txBody>
      <dsp:txXfrm>
        <a:off x="16366" y="1694226"/>
        <a:ext cx="3588813" cy="526054"/>
      </dsp:txXfrm>
    </dsp:sp>
    <dsp:sp modelId="{29F731BC-282F-469A-8E99-60FED044455E}">
      <dsp:nvSpPr>
        <dsp:cNvPr id="0" name=""/>
        <dsp:cNvSpPr/>
      </dsp:nvSpPr>
      <dsp:spPr>
        <a:xfrm rot="5400000">
          <a:off x="1706000" y="2250616"/>
          <a:ext cx="209544" cy="251453"/>
        </a:xfrm>
        <a:prstGeom prst="rightArrow">
          <a:avLst>
            <a:gd name="adj1" fmla="val 60000"/>
            <a:gd name="adj2" fmla="val 50000"/>
          </a:avLst>
        </a:prstGeom>
        <a:solidFill>
          <a:schemeClr val="accent3">
            <a:hueOff val="674876"/>
            <a:satOff val="34544"/>
            <a:lumOff val="145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735337" y="2271571"/>
        <a:ext cx="150871" cy="146681"/>
      </dsp:txXfrm>
    </dsp:sp>
    <dsp:sp modelId="{C2EA6B20-CCED-4849-8E82-A86428C355A4}">
      <dsp:nvSpPr>
        <dsp:cNvPr id="0" name=""/>
        <dsp:cNvSpPr/>
      </dsp:nvSpPr>
      <dsp:spPr>
        <a:xfrm>
          <a:off x="0" y="2516039"/>
          <a:ext cx="3621545" cy="558786"/>
        </a:xfrm>
        <a:prstGeom prst="roundRect">
          <a:avLst>
            <a:gd name="adj" fmla="val 10000"/>
          </a:avLst>
        </a:prstGeom>
        <a:solidFill>
          <a:schemeClr val="accent3">
            <a:hueOff val="674876"/>
            <a:satOff val="34544"/>
            <a:lumOff val="1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Score is post-processed to produce a binary classification of the sentiment as either positive, negative, or neutral</a:t>
          </a:r>
        </a:p>
      </dsp:txBody>
      <dsp:txXfrm>
        <a:off x="16366" y="2532405"/>
        <a:ext cx="3588813" cy="5260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9bd55c78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9bd55c78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11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Get better graph labels/legend?</a:t>
            </a:r>
          </a:p>
        </p:txBody>
      </p:sp>
    </p:spTree>
    <p:extLst>
      <p:ext uri="{BB962C8B-B14F-4D97-AF65-F5344CB8AC3E}">
        <p14:creationId xmlns:p14="http://schemas.microsoft.com/office/powerpoint/2010/main" val="110975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Unnecessary/ Redundant columns</a:t>
            </a:r>
          </a:p>
          <a:p>
            <a:pPr>
              <a:lnSpc>
                <a:spcPct val="114999"/>
              </a:lnSpc>
            </a:pPr>
            <a:r>
              <a:rPr lang="en-US"/>
              <a:t>Missing values </a:t>
            </a:r>
          </a:p>
          <a:p>
            <a:pPr>
              <a:lnSpc>
                <a:spcPct val="114999"/>
              </a:lnSpc>
            </a:pPr>
            <a:r>
              <a:rPr lang="en-US"/>
              <a:t>Data is not balanced over the years (More posts after 2020 – see the graph)</a:t>
            </a:r>
          </a:p>
          <a:p>
            <a:pPr>
              <a:lnSpc>
                <a:spcPct val="114999"/>
              </a:lnSpc>
            </a:pPr>
            <a:r>
              <a:rPr lang="en-US"/>
              <a:t>Slang and informal language:</a:t>
            </a:r>
          </a:p>
          <a:p>
            <a:pPr>
              <a:lnSpc>
                <a:spcPct val="114999"/>
              </a:lnSpc>
            </a:pPr>
            <a:r>
              <a:rPr lang="en-US"/>
              <a:t>Biased sample: </a:t>
            </a:r>
            <a:r>
              <a:rPr lang="en-US" err="1"/>
              <a:t>Reddit</a:t>
            </a:r>
            <a:r>
              <a:rPr lang="en-US"/>
              <a:t> users are not a representative sample of the general population. </a:t>
            </a:r>
          </a:p>
          <a:p>
            <a:pPr>
              <a:lnSpc>
                <a:spcPct val="114999"/>
              </a:lnSpc>
            </a:pPr>
            <a:r>
              <a:rPr lang="en-US"/>
              <a:t>Contextual ambiguity due to Limited context: </a:t>
            </a:r>
            <a:r>
              <a:rPr lang="en-US" err="1"/>
              <a:t>Reddit</a:t>
            </a:r>
            <a:r>
              <a:rPr lang="en-US"/>
              <a:t> posts and comments are often brief and lack the nuance and context necessary for a full understanding of the topic. This can limit the ability to draw meaningful conclusions from the data.</a:t>
            </a:r>
          </a:p>
          <a:p>
            <a:pPr>
              <a:lnSpc>
                <a:spcPct val="114999"/>
              </a:lnSpc>
            </a:pPr>
            <a:r>
              <a:rPr lang="en-US"/>
              <a:t>Misspellings and acronyms</a:t>
            </a:r>
          </a:p>
        </p:txBody>
      </p:sp>
    </p:spTree>
    <p:extLst>
      <p:ext uri="{BB962C8B-B14F-4D97-AF65-F5344CB8AC3E}">
        <p14:creationId xmlns:p14="http://schemas.microsoft.com/office/powerpoint/2010/main" val="294449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Unnecessary/ Redundant columns</a:t>
            </a:r>
          </a:p>
          <a:p>
            <a:pPr>
              <a:lnSpc>
                <a:spcPct val="114999"/>
              </a:lnSpc>
            </a:pPr>
            <a:r>
              <a:rPr lang="en-US"/>
              <a:t>Missing values </a:t>
            </a:r>
          </a:p>
          <a:p>
            <a:pPr>
              <a:lnSpc>
                <a:spcPct val="114999"/>
              </a:lnSpc>
            </a:pPr>
            <a:r>
              <a:rPr lang="en-US"/>
              <a:t>Data is not balanced over the years (More posts after 2020 – see the graph)</a:t>
            </a:r>
          </a:p>
          <a:p>
            <a:pPr>
              <a:lnSpc>
                <a:spcPct val="114999"/>
              </a:lnSpc>
            </a:pPr>
            <a:r>
              <a:rPr lang="en-US"/>
              <a:t>Slang and informal language:</a:t>
            </a:r>
          </a:p>
          <a:p>
            <a:pPr>
              <a:lnSpc>
                <a:spcPct val="114999"/>
              </a:lnSpc>
            </a:pPr>
            <a:r>
              <a:rPr lang="en-US"/>
              <a:t>Biased sample: </a:t>
            </a:r>
            <a:r>
              <a:rPr lang="en-US" err="1"/>
              <a:t>Reddit</a:t>
            </a:r>
            <a:r>
              <a:rPr lang="en-US"/>
              <a:t> users are not a representative sample of the general population. </a:t>
            </a:r>
          </a:p>
          <a:p>
            <a:pPr>
              <a:lnSpc>
                <a:spcPct val="114999"/>
              </a:lnSpc>
            </a:pPr>
            <a:r>
              <a:rPr lang="en-US"/>
              <a:t>Contextual ambiguity due to Limited context: </a:t>
            </a:r>
            <a:r>
              <a:rPr lang="en-US" err="1"/>
              <a:t>Reddit</a:t>
            </a:r>
            <a:r>
              <a:rPr lang="en-US"/>
              <a:t> posts and comments are often brief and lack the nuance and context necessary for a full understanding of the topic. This can limit the ability to draw meaningful conclusions from the data.</a:t>
            </a:r>
          </a:p>
          <a:p>
            <a:pPr>
              <a:lnSpc>
                <a:spcPct val="114999"/>
              </a:lnSpc>
            </a:pPr>
            <a:r>
              <a:rPr lang="en-US"/>
              <a:t>Misspellings and acronyms</a:t>
            </a:r>
          </a:p>
        </p:txBody>
      </p:sp>
    </p:spTree>
    <p:extLst>
      <p:ext uri="{BB962C8B-B14F-4D97-AF65-F5344CB8AC3E}">
        <p14:creationId xmlns:p14="http://schemas.microsoft.com/office/powerpoint/2010/main" val="277740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a:solidFill>
                  <a:srgbClr val="000000"/>
                </a:solidFill>
                <a:effectLst/>
                <a:latin typeface="Arial"/>
                <a:ea typeface="Arial"/>
                <a:cs typeface="Arial"/>
                <a:sym typeface="Arial"/>
              </a:rPr>
              <a:t>Refine algorithms</a:t>
            </a:r>
          </a:p>
          <a:p>
            <a:r>
              <a:rPr lang="en-US" err="1"/>
              <a:t>Valiation</a:t>
            </a:r>
            <a:r>
              <a:rPr lang="en-US"/>
              <a:t> Topics </a:t>
            </a:r>
          </a:p>
        </p:txBody>
      </p:sp>
    </p:spTree>
    <p:extLst>
      <p:ext uri="{BB962C8B-B14F-4D97-AF65-F5344CB8AC3E}">
        <p14:creationId xmlns:p14="http://schemas.microsoft.com/office/powerpoint/2010/main" val="345956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VADER (Valence Aware Dictionary and </a:t>
            </a:r>
            <a:r>
              <a:rPr lang="en-US" err="1"/>
              <a:t>sEntiment</a:t>
            </a:r>
            <a:r>
              <a:rPr lang="en-US"/>
              <a:t> Reasoner) is a rule-based sentiment analysis tool specifically designed for sentiment analysis of social media texts.</a:t>
            </a:r>
          </a:p>
          <a:p>
            <a:r>
              <a:rPr lang="en-US" sz="1100" b="0" i="0" u="none" strike="noStrike" cap="none">
                <a:solidFill>
                  <a:srgbClr val="000000"/>
                </a:solidFill>
                <a:effectLst/>
                <a:latin typeface="Arial"/>
                <a:ea typeface="Arial"/>
                <a:cs typeface="Arial"/>
                <a:sym typeface="Arial"/>
              </a:rPr>
              <a:t>Text preprocessing: The first step is to preprocess the text data by tokenizing the text into individual words and removing stop words, punctuation, and other irrelevant information.</a:t>
            </a:r>
          </a:p>
          <a:p>
            <a:r>
              <a:rPr lang="en-US" sz="1100" b="0" i="0" u="none" strike="noStrike" cap="none">
                <a:solidFill>
                  <a:srgbClr val="000000"/>
                </a:solidFill>
                <a:effectLst/>
                <a:latin typeface="Arial"/>
                <a:ea typeface="Arial"/>
                <a:cs typeface="Arial"/>
                <a:sym typeface="Arial"/>
              </a:rPr>
              <a:t>Sentiment analysis: The next step is to analyze the sentiment of each individual word in the text using a pre-built sentiment lexicon that contains information about the polarity and intensity of words. VADER uses a combination of word-level and context-level information to calculate the sentiment score for each word.</a:t>
            </a:r>
          </a:p>
          <a:p>
            <a:r>
              <a:rPr lang="en-US" sz="1100" b="0" i="0" u="none" strike="noStrike" cap="none">
                <a:solidFill>
                  <a:srgbClr val="000000"/>
                </a:solidFill>
                <a:effectLst/>
                <a:latin typeface="Arial"/>
                <a:ea typeface="Arial"/>
                <a:cs typeface="Arial"/>
                <a:sym typeface="Arial"/>
              </a:rPr>
              <a:t>Aggregating sentiment scores: Once the sentiment score for each word has been calculated, VADER aggregates the scores to produce an overall sentiment score for the text. The algorithm takes into account the polarity, intensity, and context of the words to produce a sentiment score that ranges from -1 (most negative) to +1 (most positive).</a:t>
            </a:r>
          </a:p>
          <a:p>
            <a:r>
              <a:rPr lang="en-US" sz="1100" b="0" i="0" u="none" strike="noStrike" cap="none">
                <a:solidFill>
                  <a:srgbClr val="000000"/>
                </a:solidFill>
                <a:effectLst/>
                <a:latin typeface="Arial"/>
                <a:ea typeface="Arial"/>
                <a:cs typeface="Arial"/>
                <a:sym typeface="Arial"/>
              </a:rPr>
              <a:t>Post-processing: In the final step, the sentiment score is post-processed to produce a binary classification of the sentiment as either positive, negative, or neutral. This is done using pre-defined thresholds for the sentiment score that are based on empirical observations of the distribution of sentiment scores in social media texts.</a:t>
            </a:r>
          </a:p>
          <a:p>
            <a:r>
              <a:rPr lang="en-US"/>
              <a:t>Neutral     1207127  ~ 51%
Positive     627067 ~ 30%
Negative     384049 ~ 19%</a:t>
            </a:r>
          </a:p>
          <a:p>
            <a:endParaRPr lang="en-IN"/>
          </a:p>
        </p:txBody>
      </p:sp>
    </p:spTree>
    <p:extLst>
      <p:ext uri="{BB962C8B-B14F-4D97-AF65-F5344CB8AC3E}">
        <p14:creationId xmlns:p14="http://schemas.microsoft.com/office/powerpoint/2010/main" val="3545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hi-IN"/>
              <a:t>Blur slurs</a:t>
            </a:r>
            <a:endParaRPr lang="en-US"/>
          </a:p>
        </p:txBody>
      </p:sp>
    </p:spTree>
    <p:extLst>
      <p:ext uri="{BB962C8B-B14F-4D97-AF65-F5344CB8AC3E}">
        <p14:creationId xmlns:p14="http://schemas.microsoft.com/office/powerpoint/2010/main" val="174913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hi-IN"/>
              <a:t>Blur slurs</a:t>
            </a:r>
            <a:endParaRPr lang="en-US"/>
          </a:p>
        </p:txBody>
      </p:sp>
    </p:spTree>
    <p:extLst>
      <p:ext uri="{BB962C8B-B14F-4D97-AF65-F5344CB8AC3E}">
        <p14:creationId xmlns:p14="http://schemas.microsoft.com/office/powerpoint/2010/main" val="507734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hi-IN"/>
              <a:t>Blur slurs</a:t>
            </a:r>
            <a:endParaRPr lang="en-US"/>
          </a:p>
        </p:txBody>
      </p:sp>
    </p:spTree>
    <p:extLst>
      <p:ext uri="{BB962C8B-B14F-4D97-AF65-F5344CB8AC3E}">
        <p14:creationId xmlns:p14="http://schemas.microsoft.com/office/powerpoint/2010/main" val="3908052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Aspect-Based Sentiment Analysis (ABSA) is a technique that helps computers understand and analyze opinions expressed in text towards specific aspects or features of a product, service, or topic. It helps identify what people like or dislike about different parts of something, like a restaurant's food, service, or atmosphere. ABSA is useful for businesses to understand customer feedback and make improvements. To do ABSA, computers use different techniques and tools to analyze text and determine which aspects are positive, negative, or neutral</a:t>
            </a:r>
          </a:p>
          <a:p>
            <a:endParaRPr lang="en-US" dirty="0"/>
          </a:p>
          <a:p>
            <a:r>
              <a:rPr lang="en-US" dirty="0"/>
              <a:t>iPhone </a:t>
            </a:r>
            <a:r>
              <a:rPr lang="en-US"/>
              <a:t>camera is very nice but battery is bad. (Aspect is battery and camera)</a:t>
            </a:r>
            <a:r>
              <a:rPr lang="en-US" dirty="0"/>
              <a:t> </a:t>
            </a:r>
          </a:p>
          <a:p>
            <a:endParaRPr lang="en-US"/>
          </a:p>
          <a:p>
            <a:r>
              <a:rPr lang="en-US" sz="1100" b="0" i="0" u="none" strike="noStrike" cap="none">
                <a:solidFill>
                  <a:srgbClr val="000000"/>
                </a:solidFill>
                <a:effectLst/>
                <a:latin typeface="Arial"/>
                <a:ea typeface="Arial"/>
                <a:cs typeface="Arial"/>
                <a:sym typeface="Arial"/>
              </a:rPr>
              <a:t>ABSA (Aspect-Based Sentiment Analysis) is a natural language processing technique that focuses on identifying the aspects or attributes of a product, service or entity that are being discussed in a text, and analyzing the sentiment associated with each aspect. Here are the main steps involved in ABSA:</a:t>
            </a:r>
            <a:endParaRPr lang="en-US"/>
          </a:p>
          <a:p>
            <a:r>
              <a:rPr lang="en-US" sz="1100" b="0" i="0" u="none" strike="noStrike" cap="none">
                <a:solidFill>
                  <a:srgbClr val="000000"/>
                </a:solidFill>
                <a:effectLst/>
                <a:latin typeface="Arial"/>
                <a:ea typeface="Arial"/>
                <a:cs typeface="Arial"/>
                <a:sym typeface="Arial"/>
              </a:rPr>
              <a:t>Aspect extraction: The first step is to identify the aspects or attributes of the product, service or entity that are being discussed in the text. This is done using techniques such as rule-based parsing, named entity recognition, or machine learning models.</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Sentiment analysis: The next step is to analyze the sentiment of each aspect that has been identified. This can be done using a variety of sentiment analysis techniques, such as lexicon-based methods, machine learning models or hybrid approaches.</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Aspect-level sentiment aggregation: Once the sentiment score for each aspect has been calculated, ABSA aggregates the scores to produce an overall sentiment score for the product, service or entity at the aspect level. This can be done using a variety of aggregation methods, such as simple averaging or more complex models that take into account the importance of each aspect.</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Document-level sentiment analysis: In the final step, ABSA combines the aspect-level sentiment scores to produce an overall sentiment score for the entire document. This can be done using a variety of methods, such as simple averaging, weighted averaging or more complex models that take into account the relationship between the different aspects and their overall impact on the sentiment of the document.</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Overall, ABSA is a powerful technique for analyzing the sentiment of texts that discuss multiple aspects of a product, service or entity. It can be used for a wide range of applications, such as market research, customer feedback analysis, and social media monitoring.</a:t>
            </a:r>
            <a:endParaRPr lang="en-US" sz="1100" b="0" i="0" u="none" strike="noStrike" cap="none" dirty="0">
              <a:solidFill>
                <a:srgbClr val="000000"/>
              </a:solidFill>
              <a:effectLst/>
              <a:latin typeface="Arial"/>
              <a:ea typeface="Arial"/>
              <a:cs typeface="Arial"/>
            </a:endParaRPr>
          </a:p>
          <a:p>
            <a:endParaRPr lang="en-US"/>
          </a:p>
        </p:txBody>
      </p:sp>
    </p:spTree>
    <p:extLst>
      <p:ext uri="{BB962C8B-B14F-4D97-AF65-F5344CB8AC3E}">
        <p14:creationId xmlns:p14="http://schemas.microsoft.com/office/powerpoint/2010/main" val="4045923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A </a:t>
            </a:r>
            <a:r>
              <a:rPr lang="en-US" b="1" dirty="0"/>
              <a:t>bull market</a:t>
            </a:r>
            <a:r>
              <a:rPr lang="en-US" dirty="0"/>
              <a:t> is the condition of a financial market in which prices are rising or are expected to rise.</a:t>
            </a:r>
          </a:p>
          <a:p>
            <a:pPr marL="158750" indent="0">
              <a:buNone/>
            </a:pPr>
            <a:endParaRPr lang="en-US" dirty="0"/>
          </a:p>
          <a:p>
            <a:pPr marL="158750" indent="0">
              <a:buNone/>
            </a:pPr>
            <a:r>
              <a:rPr lang="en-US" dirty="0"/>
              <a:t>It's important to note that sentiment expressed on online forums like </a:t>
            </a:r>
            <a:r>
              <a:rPr lang="en-US" dirty="0" err="1"/>
              <a:t>WallStreetBets</a:t>
            </a:r>
            <a:r>
              <a:rPr lang="en-US" dirty="0"/>
              <a:t> may not necessarily be representative of the broader market sentiment, and stock prices are influenced by a multitude of factors beyond just online sentiment. Therefore, it's important to approach any analysis of online sentiment and stock price movements with caution and keep in mind that correlation does not necessarily imply </a:t>
            </a:r>
            <a:r>
              <a:rPr lang="en-US" dirty="0" err="1"/>
              <a:t>causatio</a:t>
            </a:r>
          </a:p>
        </p:txBody>
      </p:sp>
    </p:spTree>
    <p:extLst>
      <p:ext uri="{BB962C8B-B14F-4D97-AF65-F5344CB8AC3E}">
        <p14:creationId xmlns:p14="http://schemas.microsoft.com/office/powerpoint/2010/main" val="212851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9bd55c78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9bd55c78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In a study by </a:t>
            </a:r>
            <a:r>
              <a:rPr lang="en-US" sz="1100" b="0" i="0" u="none" strike="noStrike" cap="none" err="1">
                <a:solidFill>
                  <a:srgbClr val="000000"/>
                </a:solidFill>
                <a:effectLst/>
                <a:latin typeface="Arial"/>
                <a:ea typeface="Arial"/>
                <a:cs typeface="Arial"/>
                <a:sym typeface="Arial"/>
              </a:rPr>
              <a:t>Shareablee</a:t>
            </a:r>
            <a:r>
              <a:rPr lang="en-US" sz="1100" b="0" i="0" u="none" strike="noStrike" cap="none">
                <a:solidFill>
                  <a:srgbClr val="000000"/>
                </a:solidFill>
                <a:effectLst/>
                <a:latin typeface="Arial"/>
                <a:ea typeface="Arial"/>
                <a:cs typeface="Arial"/>
                <a:sym typeface="Arial"/>
              </a:rPr>
              <a:t>, companies with a strong social media presence experienced a 4.5% increase in stock price, compared to a 1.6% increase for companies with weaker social media presence. This shows that social media sentiment can influence investor perceptions and stock performance.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Social media sentiment can also impact brand reputation. A study by Sprout Social found that 83% of consumers say that they have had a negative experience with a brand on social media. Negative sentiment on social media can quickly spread and damage a company's reputation.</a:t>
            </a:r>
          </a:p>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According to a study by </a:t>
            </a:r>
            <a:r>
              <a:rPr lang="en-US" sz="1100" b="0" i="0" u="none" strike="noStrike" cap="none" err="1">
                <a:solidFill>
                  <a:srgbClr val="000000"/>
                </a:solidFill>
                <a:effectLst/>
                <a:latin typeface="Arial"/>
                <a:ea typeface="Arial"/>
                <a:cs typeface="Arial"/>
                <a:sym typeface="Arial"/>
              </a:rPr>
              <a:t>BrightLocal</a:t>
            </a:r>
            <a:r>
              <a:rPr lang="en-US" sz="1100" b="0" i="0" u="none" strike="noStrike" cap="none">
                <a:solidFill>
                  <a:srgbClr val="000000"/>
                </a:solidFill>
                <a:effectLst/>
                <a:latin typeface="Arial"/>
                <a:ea typeface="Arial"/>
                <a:cs typeface="Arial"/>
                <a:sym typeface="Arial"/>
              </a:rPr>
              <a:t>, 91% of consumers read online reviews before making a purchase decision. Moreover, businesses with positive online reviews are more likely to attract customers and generate revenue.</a:t>
            </a:r>
            <a:endParaRPr/>
          </a:p>
        </p:txBody>
      </p:sp>
    </p:spTree>
    <p:extLst>
      <p:ext uri="{BB962C8B-B14F-4D97-AF65-F5344CB8AC3E}">
        <p14:creationId xmlns:p14="http://schemas.microsoft.com/office/powerpoint/2010/main" val="1454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ABSA (Aspect-Based Sentiment Analysis) is a natural language processing technique that focuses on identifying the aspects or attributes of a product, service or entity that are being discussed in a text, and analyzing the sentiment associated with each aspect. Here are the main steps involved in ABSA:</a:t>
            </a:r>
          </a:p>
          <a:p>
            <a:r>
              <a:rPr lang="en-US" sz="1100" b="0" i="0" u="none" strike="noStrike" cap="none">
                <a:solidFill>
                  <a:srgbClr val="000000"/>
                </a:solidFill>
                <a:effectLst/>
                <a:latin typeface="Arial"/>
                <a:ea typeface="Arial"/>
                <a:cs typeface="Arial"/>
                <a:sym typeface="Arial"/>
              </a:rPr>
              <a:t>Aspect extraction: The first step is to identify the aspects or attributes of the product, service or entity that are being discussed in the text. This is done using techniques such as rule-based parsing, named entity recognition, or machine learning models.</a:t>
            </a:r>
          </a:p>
          <a:p>
            <a:r>
              <a:rPr lang="en-US" sz="1100" b="0" i="0" u="none" strike="noStrike" cap="none">
                <a:solidFill>
                  <a:srgbClr val="000000"/>
                </a:solidFill>
                <a:effectLst/>
                <a:latin typeface="Arial"/>
                <a:ea typeface="Arial"/>
                <a:cs typeface="Arial"/>
                <a:sym typeface="Arial"/>
              </a:rPr>
              <a:t>Sentiment analysis: The next step is to analyze the sentiment of each aspect that has been identified. This can be done using a variety of sentiment analysis techniques, such as lexicon-based methods, machine learning models or hybrid approaches.</a:t>
            </a:r>
          </a:p>
          <a:p>
            <a:r>
              <a:rPr lang="en-US" sz="1100" b="0" i="0" u="none" strike="noStrike" cap="none">
                <a:solidFill>
                  <a:srgbClr val="000000"/>
                </a:solidFill>
                <a:effectLst/>
                <a:latin typeface="Arial"/>
                <a:ea typeface="Arial"/>
                <a:cs typeface="Arial"/>
                <a:sym typeface="Arial"/>
              </a:rPr>
              <a:t>Aspect-level sentiment aggregation: Once the sentiment score for each aspect has been calculated, ABSA aggregates the scores to produce an overall sentiment score for the product, service or entity at the aspect level. This can be done using a variety of aggregation methods, such as simple averaging or more complex models that take into account the importance of each aspect.</a:t>
            </a:r>
          </a:p>
          <a:p>
            <a:r>
              <a:rPr lang="en-US" sz="1100" b="0" i="0" u="none" strike="noStrike" cap="none">
                <a:solidFill>
                  <a:srgbClr val="000000"/>
                </a:solidFill>
                <a:effectLst/>
                <a:latin typeface="Arial"/>
                <a:ea typeface="Arial"/>
                <a:cs typeface="Arial"/>
                <a:sym typeface="Arial"/>
              </a:rPr>
              <a:t>Document-level sentiment analysis: In the final step, ABSA combines the aspect-level sentiment scores to produce an overall sentiment score for the entire document. This can be done using a variety of methods, such as simple averaging, weighted averaging or more complex models that take into account the relationship between the different aspects and their overall impact on the sentiment of the document.</a:t>
            </a:r>
          </a:p>
          <a:p>
            <a:r>
              <a:rPr lang="en-US" sz="1100" b="0" i="0" u="none" strike="noStrike" cap="none">
                <a:solidFill>
                  <a:srgbClr val="000000"/>
                </a:solidFill>
                <a:effectLst/>
                <a:latin typeface="Arial"/>
                <a:ea typeface="Arial"/>
                <a:cs typeface="Arial"/>
                <a:sym typeface="Arial"/>
              </a:rPr>
              <a:t>Overall, ABSA is a powerful technique for analyzing the sentiment of texts that discuss multiple aspects of a product, service or entity. It can be used for a wide range of applications, such as market research, customer feedback analysis, and social media monitoring.</a:t>
            </a:r>
          </a:p>
          <a:p>
            <a:endParaRPr lang="en-US"/>
          </a:p>
        </p:txBody>
      </p:sp>
    </p:spTree>
    <p:extLst>
      <p:ext uri="{BB962C8B-B14F-4D97-AF65-F5344CB8AC3E}">
        <p14:creationId xmlns:p14="http://schemas.microsoft.com/office/powerpoint/2010/main" val="408395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ABSA (Aspect-Based Sentiment Analysis) is a natural language processing technique that focuses on identifying the aspects or attributes of a product, service or entity that are being discussed in a text, and analyzing the sentiment associated with each aspect. Here are the main steps involved in ABSA:</a:t>
            </a:r>
          </a:p>
          <a:p>
            <a:r>
              <a:rPr lang="en-US" sz="1100" b="0" i="0" u="none" strike="noStrike" cap="none">
                <a:solidFill>
                  <a:srgbClr val="000000"/>
                </a:solidFill>
                <a:effectLst/>
                <a:latin typeface="Arial"/>
                <a:ea typeface="Arial"/>
                <a:cs typeface="Arial"/>
                <a:sym typeface="Arial"/>
              </a:rPr>
              <a:t>Aspect extraction: The first step is to identify the aspects or attributes of the product, service or entity that are being discussed in the text. This is done using techniques such as rule-based parsing, named entity recognition, or machine learning models.</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Sentiment analysis: The next step is to analyze the sentiment of each aspect that has been identified. This can be done using a variety of sentiment analysis techniques, such as lexicon-based methods, machine learning models or hybrid approaches.</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Aspect-level sentiment aggregation: Once the sentiment score for each aspect has been calculated, ABSA aggregates the scores to produce an overall sentiment score for the product, service or entity at the aspect level. This can be done using a variety of aggregation methods, such as simple averaging or more complex models that take into account the importance of each aspect.</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Document-level sentiment analysis: In the final step, ABSA combines the aspect-level sentiment scores to produce an overall sentiment score for the entire document. This can be done using a variety of methods, such as simple averaging, weighted averaging or more complex models that take into account the relationship between the different aspects and their overall impact on the sentiment of the document.</a:t>
            </a:r>
            <a:endParaRPr lang="en-US" sz="1100" b="0" i="0" u="none" strike="noStrike" cap="none" dirty="0">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Overall, ABSA is a powerful technique for analyzing the sentiment of texts that discuss multiple aspects of a product, service or entity. It can be used for a wide range of applications, such as market research, customer feedback analysis, and social media monitoring.</a:t>
            </a:r>
            <a:endParaRPr lang="en-US" sz="1100" b="0" i="0" u="none" strike="noStrike" cap="none" dirty="0">
              <a:solidFill>
                <a:srgbClr val="000000"/>
              </a:solidFill>
              <a:effectLst/>
              <a:latin typeface="Arial"/>
              <a:ea typeface="Arial"/>
              <a:cs typeface="Arial"/>
            </a:endParaRPr>
          </a:p>
          <a:p>
            <a:r>
              <a:rPr lang="en-US" dirty="0"/>
              <a:t>Focus on "meme stocks": </a:t>
            </a:r>
            <a:r>
              <a:rPr lang="en-US" dirty="0" err="1"/>
              <a:t>WallStreetBets</a:t>
            </a:r>
            <a:r>
              <a:rPr lang="en-US" dirty="0"/>
              <a:t> has been known to focus on certain "meme stocks" that have gained popularity through social media and internet forums, such as GameStop and AMC.</a:t>
            </a:r>
          </a:p>
          <a:p>
            <a:endParaRPr lang="en-US" dirty="0"/>
          </a:p>
          <a:p>
            <a:endParaRPr lang="en-US"/>
          </a:p>
        </p:txBody>
      </p:sp>
    </p:spTree>
    <p:extLst>
      <p:ext uri="{BB962C8B-B14F-4D97-AF65-F5344CB8AC3E}">
        <p14:creationId xmlns:p14="http://schemas.microsoft.com/office/powerpoint/2010/main" val="2639416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9bd55c78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9bd55c78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9bd55c78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9bd55c78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85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9bd55c78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9bd55c78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4999"/>
              </a:lnSpc>
              <a:buClr>
                <a:srgbClr val="695D46"/>
              </a:buClr>
            </a:pPr>
            <a:r>
              <a:rPr lang="en-US" sz="1100"/>
              <a:t>This idea was inspired from the ‘GameStop Frenzy’. During this, a </a:t>
            </a:r>
            <a:r>
              <a:rPr lang="en-US" sz="1100" err="1"/>
              <a:t>subreddit</a:t>
            </a:r>
            <a:r>
              <a:rPr lang="en-US" sz="1100"/>
              <a:t> group decided to make several posts beginning on January 22, 2021, on </a:t>
            </a:r>
            <a:r>
              <a:rPr lang="en-US" sz="1100" err="1"/>
              <a:t>Reddit</a:t>
            </a:r>
            <a:r>
              <a:rPr lang="en-US" sz="1100"/>
              <a:t> to purchase the GameStop shares, driving up the price some 600% in four days, thus forcing those large Wall Street firms who bet that the stock would go down, to lose billions in its portfolio. (Mention the </a:t>
            </a:r>
            <a:r>
              <a:rPr lang="en-US" sz="1100" err="1"/>
              <a:t>peleton</a:t>
            </a:r>
            <a:r>
              <a:rPr lang="en-US" sz="1100"/>
              <a:t> example too)​</a:t>
            </a:r>
          </a:p>
          <a:p>
            <a:pPr>
              <a:lnSpc>
                <a:spcPct val="114999"/>
              </a:lnSpc>
              <a:buClr>
                <a:srgbClr val="695D46"/>
              </a:buClr>
            </a:pPr>
            <a:endParaRPr lang="en-US" sz="1100"/>
          </a:p>
          <a:p>
            <a:pPr>
              <a:lnSpc>
                <a:spcPct val="114999"/>
              </a:lnSpc>
              <a:buClr>
                <a:srgbClr val="695D46"/>
              </a:buClr>
            </a:pPr>
            <a:r>
              <a:rPr lang="en-US" sz="1100" err="1"/>
              <a:t>WallStreetBets</a:t>
            </a:r>
            <a:r>
              <a:rPr lang="en-US" sz="1100"/>
              <a:t> is a popular </a:t>
            </a:r>
            <a:r>
              <a:rPr lang="en-US" sz="1100" err="1"/>
              <a:t>subreddit</a:t>
            </a:r>
            <a:r>
              <a:rPr lang="en-US" sz="1100"/>
              <a:t> community that primarily focuses on discussions related to Wall Street and stocks. As the 25th largest </a:t>
            </a:r>
            <a:r>
              <a:rPr lang="en-US" sz="1100" err="1"/>
              <a:t>Reddit</a:t>
            </a:r>
            <a:r>
              <a:rPr lang="en-US" sz="1100"/>
              <a:t> group, it has a significant following of 13.7 million users who are interested in finance and investing.​</a:t>
            </a:r>
          </a:p>
          <a:p>
            <a:pPr>
              <a:lnSpc>
                <a:spcPct val="114999"/>
              </a:lnSpc>
              <a:buClr>
                <a:srgbClr val="695D46"/>
              </a:buClr>
            </a:pPr>
            <a:endParaRPr lang="en-US" sz="1100"/>
          </a:p>
          <a:p>
            <a:pPr>
              <a:lnSpc>
                <a:spcPct val="114999"/>
              </a:lnSpc>
              <a:buClr>
                <a:srgbClr val="695D46"/>
              </a:buClr>
            </a:pPr>
            <a:r>
              <a:rPr lang="en-US" sz="1100"/>
              <a:t>Sentiment analysis is important for stocks because it can help investors to understand the overall mood and attitudes of the market towards a particular stock or company. The emotions and opinions of investors can have a significant impact on stock prices, and sentiment analysis can help to identify these trends and fluctuations in real-time</a:t>
            </a:r>
            <a:endParaRPr lang="en-US" sz="1100">
              <a:solidFill>
                <a:schemeClr val="accent1"/>
              </a:solidFill>
              <a:latin typeface="PT Sans" panose="020B0503020203020204" pitchFamily="34" charset="77"/>
            </a:endParaRPr>
          </a:p>
          <a:p>
            <a:pPr>
              <a:lnSpc>
                <a:spcPct val="114999"/>
              </a:lnSpc>
              <a:buClr>
                <a:srgbClr val="000000"/>
              </a:buClr>
            </a:pPr>
            <a:endParaRPr lang="en-US" sz="1100">
              <a:solidFill>
                <a:schemeClr val="accent1"/>
              </a:solidFill>
              <a:latin typeface="PT Sans" panose="020B0503020203020204" pitchFamily="34" charset="77"/>
            </a:endParaRPr>
          </a:p>
          <a:p>
            <a:pPr>
              <a:lnSpc>
                <a:spcPct val="114999"/>
              </a:lnSpc>
              <a:buClr>
                <a:srgbClr val="000000"/>
              </a:buClr>
            </a:pPr>
            <a:endParaRPr lang="en-US" sz="1100">
              <a:solidFill>
                <a:schemeClr val="accent1"/>
              </a:solidFill>
              <a:latin typeface="PT Sans" panose="020B0503020203020204" pitchFamily="34" charset="77"/>
            </a:endParaRPr>
          </a:p>
          <a:p>
            <a:pPr>
              <a:buClr>
                <a:srgbClr val="695D46"/>
              </a:buClr>
              <a:buFont typeface="Arial"/>
              <a:buAutoNum type="arabicPeriod"/>
            </a:pPr>
            <a:endParaRPr lang="en-US" sz="1100">
              <a:solidFill>
                <a:schemeClr val="accent1"/>
              </a:solidFill>
              <a:latin typeface="PT Sans" panose="020B0503020203020204" pitchFamily="34" charset="77"/>
            </a:endParaRPr>
          </a:p>
          <a:p>
            <a:pPr>
              <a:buClr>
                <a:schemeClr val="accent1"/>
              </a:buClr>
            </a:pPr>
            <a:endParaRPr lang="en-US" sz="1100">
              <a:solidFill>
                <a:schemeClr val="accent1"/>
              </a:solidFill>
              <a:latin typeface="PT Sans" panose="020B0503020203020204" pitchFamily="34" charset="77"/>
            </a:endParaRPr>
          </a:p>
          <a:p>
            <a:pPr>
              <a:lnSpc>
                <a:spcPct val="114999"/>
              </a:lnSpc>
              <a:buClr>
                <a:srgbClr val="695D46"/>
              </a:buClr>
            </a:pPr>
            <a:r>
              <a:rPr lang="en-US" sz="1100"/>
              <a:t>This idea was inspired from the ‘GameStop Frenzy’. During this, a </a:t>
            </a:r>
            <a:r>
              <a:rPr lang="en-US" sz="1100" err="1"/>
              <a:t>subreddit</a:t>
            </a:r>
            <a:r>
              <a:rPr lang="en-US" sz="1100"/>
              <a:t> group decided to make several posts beginning on January 22, 2021, on </a:t>
            </a:r>
            <a:r>
              <a:rPr lang="en-US" sz="1100" err="1"/>
              <a:t>Reddit</a:t>
            </a:r>
            <a:r>
              <a:rPr lang="en-US" sz="1100"/>
              <a:t> to purchase the GameStop shares, driving up the price some 600% in four days, thus forcing those large Wall Street firms who bet that the stock would go down, to lose billions in its portfolio. (Mention the </a:t>
            </a:r>
            <a:r>
              <a:rPr lang="en-US" sz="1100" err="1"/>
              <a:t>peleton</a:t>
            </a:r>
            <a:r>
              <a:rPr lang="en-US" sz="1100"/>
              <a:t> example too)​</a:t>
            </a:r>
          </a:p>
          <a:p>
            <a:pPr>
              <a:lnSpc>
                <a:spcPct val="114999"/>
              </a:lnSpc>
              <a:buClr>
                <a:srgbClr val="695D46"/>
              </a:buClr>
            </a:pPr>
            <a:endParaRPr lang="en-US" sz="1100"/>
          </a:p>
          <a:p>
            <a:pPr>
              <a:lnSpc>
                <a:spcPct val="114999"/>
              </a:lnSpc>
              <a:buClr>
                <a:srgbClr val="695D46"/>
              </a:buClr>
            </a:pPr>
            <a:r>
              <a:rPr lang="en-US" sz="1100" err="1"/>
              <a:t>WallStreetBets</a:t>
            </a:r>
            <a:r>
              <a:rPr lang="en-US" sz="1100"/>
              <a:t> is a popular </a:t>
            </a:r>
            <a:r>
              <a:rPr lang="en-US" sz="1100" err="1"/>
              <a:t>subreddit</a:t>
            </a:r>
            <a:r>
              <a:rPr lang="en-US" sz="1100"/>
              <a:t> community that primarily focuses on discussions related to Wall Street and stocks. As the 25th largest </a:t>
            </a:r>
            <a:r>
              <a:rPr lang="en-US" sz="1100" err="1"/>
              <a:t>Reddit</a:t>
            </a:r>
            <a:r>
              <a:rPr lang="en-US" sz="1100"/>
              <a:t> group, it has a significant following of 13.7 million users who are interested in finance and investing.​</a:t>
            </a:r>
          </a:p>
          <a:p>
            <a:pPr>
              <a:lnSpc>
                <a:spcPct val="114999"/>
              </a:lnSpc>
              <a:buClr>
                <a:srgbClr val="695D46"/>
              </a:buClr>
            </a:pPr>
            <a:endParaRPr lang="en-US" sz="1100"/>
          </a:p>
          <a:p>
            <a:pPr>
              <a:lnSpc>
                <a:spcPct val="114999"/>
              </a:lnSpc>
              <a:buClr>
                <a:srgbClr val="695D46"/>
              </a:buClr>
            </a:pPr>
            <a:r>
              <a:rPr lang="en-US" sz="1100"/>
              <a:t>Sentiment analysis is important for stocks because it can help investors to understand the overall mood and attitudes of the market towards a particular stock or company. The emotions and opinions of investors can have a significant impact on stock prices, and sentiment analysis can help to identify these trends and fluctuations in real-time</a:t>
            </a:r>
            <a:endParaRPr lang="en-US" sz="1100">
              <a:solidFill>
                <a:schemeClr val="accent1"/>
              </a:solidFill>
              <a:latin typeface="PT Sans" panose="020B0503020203020204" pitchFamily="34" charset="77"/>
            </a:endParaRPr>
          </a:p>
          <a:p>
            <a:pPr>
              <a:lnSpc>
                <a:spcPct val="114999"/>
              </a:lnSpc>
              <a:buClr>
                <a:srgbClr val="000000"/>
              </a:buClr>
            </a:pPr>
            <a:endParaRPr lang="en-US" sz="1100">
              <a:solidFill>
                <a:schemeClr val="accent1"/>
              </a:solidFill>
              <a:latin typeface="PT Sans" panose="020B0503020203020204" pitchFamily="34" charset="77"/>
            </a:endParaRPr>
          </a:p>
          <a:p>
            <a:pPr>
              <a:lnSpc>
                <a:spcPct val="114999"/>
              </a:lnSpc>
              <a:buClr>
                <a:srgbClr val="000000"/>
              </a:buClr>
            </a:pPr>
            <a:endParaRPr lang="en-US" sz="1100">
              <a:solidFill>
                <a:schemeClr val="accent1"/>
              </a:solidFill>
              <a:latin typeface="PT Sans" panose="020B0503020203020204" pitchFamily="34" charset="77"/>
            </a:endParaRPr>
          </a:p>
          <a:p>
            <a:pPr>
              <a:buClr>
                <a:srgbClr val="695D46"/>
              </a:buClr>
              <a:buFont typeface="Arial"/>
              <a:buAutoNum type="arabicPeriod"/>
            </a:pPr>
            <a:endParaRPr lang="en-US" sz="1100">
              <a:solidFill>
                <a:schemeClr val="accent1"/>
              </a:solidFill>
              <a:latin typeface="PT Sans" panose="020B0503020203020204" pitchFamily="34" charset="77"/>
            </a:endParaRPr>
          </a:p>
          <a:p>
            <a:pPr>
              <a:buClr>
                <a:schemeClr val="accent1"/>
              </a:buClr>
            </a:pPr>
            <a:endParaRPr lang="en-US" sz="1100">
              <a:solidFill>
                <a:schemeClr val="accent1"/>
              </a:solidFill>
              <a:latin typeface="PT Sans" panose="020B0503020203020204" pitchFamily="34" charset="77"/>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US" b="0" i="0" u="none" strike="noStrike">
                <a:solidFill>
                  <a:srgbClr val="666276"/>
                </a:solidFill>
                <a:effectLst/>
                <a:latin typeface="Noto Sans" panose="020B0604020202020204" pitchFamily="34" charset="0"/>
              </a:rPr>
              <a:t>Two data sets were used …..</a:t>
            </a:r>
          </a:p>
          <a:p>
            <a:pPr marL="457200" lvl="0" indent="-298450" algn="l" rtl="0">
              <a:spcBef>
                <a:spcPts val="0"/>
              </a:spcBef>
              <a:spcAft>
                <a:spcPts val="0"/>
              </a:spcAft>
              <a:buClr>
                <a:schemeClr val="dk1"/>
              </a:buClr>
              <a:buSzPts val="1100"/>
              <a:buChar char="-"/>
            </a:pPr>
            <a:endParaRPr lang="en-US" b="0" i="0" u="none" strike="noStrike">
              <a:solidFill>
                <a:srgbClr val="666276"/>
              </a:solidFill>
              <a:effectLst/>
              <a:latin typeface="Noto Sans" panose="020B0604020202020204" pitchFamily="34" charset="0"/>
            </a:endParaRPr>
          </a:p>
          <a:p>
            <a:pPr marL="457200" lvl="0" indent="-298450" algn="l" rtl="0">
              <a:spcBef>
                <a:spcPts val="0"/>
              </a:spcBef>
              <a:spcAft>
                <a:spcPts val="0"/>
              </a:spcAft>
              <a:buClr>
                <a:schemeClr val="dk1"/>
              </a:buClr>
              <a:buSzPts val="1100"/>
              <a:buChar char="-"/>
            </a:pPr>
            <a:r>
              <a:rPr lang="en-US" b="0" i="0" u="none" strike="noStrike">
                <a:solidFill>
                  <a:srgbClr val="666276"/>
                </a:solidFill>
                <a:effectLst/>
                <a:latin typeface="Noto Sans" panose="020B0604020202020204" pitchFamily="34" charset="0"/>
              </a:rPr>
              <a:t>Visual Crossing is a leading provider of weather data and enterprise analysis tools to data scientists, business analysts, professionals, and academics. Founded in 2003, our mission has always been to empower data consumers and analysts to make better decisions based on high-quality, easy-to-access data. </a:t>
            </a:r>
          </a:p>
          <a:p>
            <a:pPr marL="457200" lvl="0" indent="-298450" algn="l" rtl="0">
              <a:spcBef>
                <a:spcPts val="0"/>
              </a:spcBef>
              <a:spcAft>
                <a:spcPts val="0"/>
              </a:spcAft>
              <a:buClr>
                <a:schemeClr val="dk1"/>
              </a:buClr>
              <a:buSzPts val="1100"/>
              <a:buChar char="-"/>
            </a:pPr>
            <a:endParaRPr lang="en-US" b="0" i="0" u="none" strike="noStrike">
              <a:solidFill>
                <a:srgbClr val="666276"/>
              </a:solidFill>
              <a:effectLst/>
              <a:latin typeface="Noto Sans" panose="020B0604020202020204" pitchFamily="34" charset="0"/>
            </a:endParaRPr>
          </a:p>
          <a:p>
            <a:pPr algn="just" rtl="0" fontAlgn="base">
              <a:spcBef>
                <a:spcPts val="1600"/>
              </a:spcBef>
              <a:spcAft>
                <a:spcPts val="0"/>
              </a:spcAft>
              <a:buFont typeface="Arial" panose="020B0604020202020204" pitchFamily="34" charset="0"/>
              <a:buChar char="•"/>
            </a:pPr>
            <a:r>
              <a:rPr lang="en-US" sz="1800" b="0" i="0" u="none" strike="noStrike">
                <a:solidFill>
                  <a:srgbClr val="000000"/>
                </a:solidFill>
                <a:effectLst/>
                <a:latin typeface="Garamond" panose="02020404030301010803" pitchFamily="18" charset="0"/>
              </a:rPr>
              <a:t>Missing values (removed, no imputation)</a:t>
            </a:r>
            <a:endParaRPr lang="en-US" sz="1800" b="0" i="0" u="none" strike="noStrike">
              <a:solidFill>
                <a:srgbClr val="000000"/>
              </a:solidFill>
              <a:effectLst/>
              <a:latin typeface="Arial" panose="020B0604020202020204" pitchFamily="34" charset="0"/>
            </a:endParaRPr>
          </a:p>
          <a:p>
            <a:pPr algn="just" rtl="0" fontAlgn="base">
              <a:spcBef>
                <a:spcPts val="1600"/>
              </a:spcBef>
              <a:spcAft>
                <a:spcPts val="0"/>
              </a:spcAft>
              <a:buFont typeface="Arial" panose="020B0604020202020204" pitchFamily="34" charset="0"/>
              <a:buChar char="•"/>
            </a:pPr>
            <a:r>
              <a:rPr lang="en-US" sz="1800" b="0" i="0" u="none" strike="noStrike">
                <a:solidFill>
                  <a:srgbClr val="000000"/>
                </a:solidFill>
                <a:effectLst/>
                <a:latin typeface="Garamond" panose="02020404030301010803" pitchFamily="18" charset="0"/>
              </a:rPr>
              <a:t>Some extremely skewed variables</a:t>
            </a:r>
            <a:endParaRPr lang="en-US" sz="1800" b="0" i="0" u="none" strike="noStrike">
              <a:solidFill>
                <a:srgbClr val="000000"/>
              </a:solidFill>
              <a:effectLs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US" b="0" i="0" u="none" strike="noStrike">
                <a:solidFill>
                  <a:srgbClr val="666276"/>
                </a:solidFill>
                <a:effectLst/>
                <a:latin typeface="Noto Sans" panose="020B0604020202020204" pitchFamily="34" charset="0"/>
              </a:rPr>
              <a:t>Two data sets were used …..</a:t>
            </a:r>
          </a:p>
          <a:p>
            <a:pPr marL="457200" lvl="0" indent="-298450" algn="l" rtl="0">
              <a:spcBef>
                <a:spcPts val="0"/>
              </a:spcBef>
              <a:spcAft>
                <a:spcPts val="0"/>
              </a:spcAft>
              <a:buClr>
                <a:schemeClr val="dk1"/>
              </a:buClr>
              <a:buSzPts val="1100"/>
              <a:buChar char="-"/>
            </a:pPr>
            <a:endParaRPr lang="en-US" b="0" i="0" u="none" strike="noStrike">
              <a:solidFill>
                <a:srgbClr val="666276"/>
              </a:solidFill>
              <a:effectLst/>
              <a:latin typeface="Noto Sans" panose="020B0604020202020204" pitchFamily="34" charset="0"/>
            </a:endParaRPr>
          </a:p>
          <a:p>
            <a:pPr marL="457200" lvl="0" indent="-298450" algn="l" rtl="0">
              <a:spcBef>
                <a:spcPts val="0"/>
              </a:spcBef>
              <a:spcAft>
                <a:spcPts val="0"/>
              </a:spcAft>
              <a:buClr>
                <a:schemeClr val="dk1"/>
              </a:buClr>
              <a:buSzPts val="1100"/>
              <a:buChar char="-"/>
            </a:pPr>
            <a:r>
              <a:rPr lang="en-US" b="0" i="0" u="none" strike="noStrike">
                <a:solidFill>
                  <a:srgbClr val="666276"/>
                </a:solidFill>
                <a:effectLst/>
                <a:latin typeface="Noto Sans" panose="020B0604020202020204" pitchFamily="34" charset="0"/>
              </a:rPr>
              <a:t>Visual Crossing is a leading provider of weather data and enterprise analysis tools to data scientists, business analysts, professionals, and academics. Founded in 2003, our mission has always been to empower data consumers and analysts to make better decisions based on high-quality, easy-to-access data. </a:t>
            </a:r>
          </a:p>
          <a:p>
            <a:pPr marL="457200" lvl="0" indent="-298450" algn="l" rtl="0">
              <a:spcBef>
                <a:spcPts val="0"/>
              </a:spcBef>
              <a:spcAft>
                <a:spcPts val="0"/>
              </a:spcAft>
              <a:buClr>
                <a:schemeClr val="dk1"/>
              </a:buClr>
              <a:buSzPts val="1100"/>
              <a:buChar char="-"/>
            </a:pPr>
            <a:endParaRPr lang="en-US" b="0" i="0" u="none" strike="noStrike">
              <a:solidFill>
                <a:srgbClr val="666276"/>
              </a:solidFill>
              <a:effectLst/>
              <a:latin typeface="Noto Sans" panose="020B0604020202020204" pitchFamily="34" charset="0"/>
            </a:endParaRPr>
          </a:p>
          <a:p>
            <a:pPr algn="just" rtl="0" fontAlgn="base">
              <a:spcBef>
                <a:spcPts val="1600"/>
              </a:spcBef>
              <a:spcAft>
                <a:spcPts val="0"/>
              </a:spcAft>
              <a:buFont typeface="Arial" panose="020B0604020202020204" pitchFamily="34" charset="0"/>
              <a:buChar char="•"/>
            </a:pPr>
            <a:r>
              <a:rPr lang="en-US" sz="1800" b="0" i="0" u="none" strike="noStrike">
                <a:solidFill>
                  <a:srgbClr val="000000"/>
                </a:solidFill>
                <a:effectLst/>
                <a:latin typeface="Garamond" panose="02020404030301010803" pitchFamily="18" charset="0"/>
              </a:rPr>
              <a:t>Missing values (removed, no imputation)</a:t>
            </a:r>
            <a:endParaRPr lang="en-US" sz="1800" b="0" i="0" u="none" strike="noStrike">
              <a:solidFill>
                <a:srgbClr val="000000"/>
              </a:solidFill>
              <a:effectLst/>
              <a:latin typeface="Arial" panose="020B0604020202020204" pitchFamily="34" charset="0"/>
            </a:endParaRPr>
          </a:p>
          <a:p>
            <a:pPr algn="just" rtl="0" fontAlgn="base">
              <a:spcBef>
                <a:spcPts val="1600"/>
              </a:spcBef>
              <a:spcAft>
                <a:spcPts val="0"/>
              </a:spcAft>
              <a:buFont typeface="Arial" panose="020B0604020202020204" pitchFamily="34" charset="0"/>
              <a:buChar char="•"/>
            </a:pPr>
            <a:r>
              <a:rPr lang="en-US" sz="1800" b="0" i="0" u="none" strike="noStrike">
                <a:solidFill>
                  <a:srgbClr val="000000"/>
                </a:solidFill>
                <a:effectLst/>
                <a:latin typeface="Garamond" panose="02020404030301010803" pitchFamily="18" charset="0"/>
              </a:rPr>
              <a:t>Some extremely skewed variables</a:t>
            </a:r>
            <a:endParaRPr lang="en-US" sz="1800" b="0" i="0" u="none" strike="noStrike">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6757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US" b="0" i="0" u="none" strike="noStrike">
                <a:solidFill>
                  <a:srgbClr val="666276"/>
                </a:solidFill>
                <a:effectLst/>
                <a:latin typeface="Noto Sans" panose="020B0604020202020204" pitchFamily="34" charset="0"/>
              </a:rPr>
              <a:t>Two data sets were used …..</a:t>
            </a:r>
          </a:p>
          <a:p>
            <a:pPr marL="457200" lvl="0" indent="-298450" algn="l" rtl="0">
              <a:spcBef>
                <a:spcPts val="0"/>
              </a:spcBef>
              <a:spcAft>
                <a:spcPts val="0"/>
              </a:spcAft>
              <a:buClr>
                <a:schemeClr val="dk1"/>
              </a:buClr>
              <a:buSzPts val="1100"/>
              <a:buChar char="-"/>
            </a:pPr>
            <a:endParaRPr lang="en-US" b="0" i="0" u="none" strike="noStrike">
              <a:solidFill>
                <a:srgbClr val="666276"/>
              </a:solidFill>
              <a:effectLst/>
              <a:latin typeface="Noto Sans" panose="020B0604020202020204" pitchFamily="34" charset="0"/>
            </a:endParaRPr>
          </a:p>
          <a:p>
            <a:pPr marL="457200" lvl="0" indent="-298450" algn="l" rtl="0">
              <a:spcBef>
                <a:spcPts val="0"/>
              </a:spcBef>
              <a:spcAft>
                <a:spcPts val="0"/>
              </a:spcAft>
              <a:buClr>
                <a:schemeClr val="dk1"/>
              </a:buClr>
              <a:buSzPts val="1100"/>
              <a:buChar char="-"/>
            </a:pPr>
            <a:r>
              <a:rPr lang="en-US" b="0" i="0" u="none" strike="noStrike">
                <a:solidFill>
                  <a:srgbClr val="666276"/>
                </a:solidFill>
                <a:effectLst/>
                <a:latin typeface="Noto Sans" panose="020B0604020202020204" pitchFamily="34" charset="0"/>
              </a:rPr>
              <a:t>Visual Crossing is a leading provider of weather data and enterprise analysis tools to data scientists, business analysts, professionals, and academics. Founded in 2003, our mission has always been to empower data consumers and analysts to make better decisions based on high-quality, easy-to-access data. </a:t>
            </a:r>
          </a:p>
          <a:p>
            <a:pPr marL="457200" lvl="0" indent="-298450" algn="l" rtl="0">
              <a:spcBef>
                <a:spcPts val="0"/>
              </a:spcBef>
              <a:spcAft>
                <a:spcPts val="0"/>
              </a:spcAft>
              <a:buClr>
                <a:schemeClr val="dk1"/>
              </a:buClr>
              <a:buSzPts val="1100"/>
              <a:buChar char="-"/>
            </a:pPr>
            <a:endParaRPr lang="en-US" b="0" i="0" u="none" strike="noStrike">
              <a:solidFill>
                <a:srgbClr val="666276"/>
              </a:solidFill>
              <a:effectLst/>
              <a:latin typeface="Noto Sans" panose="020B0604020202020204" pitchFamily="34" charset="0"/>
            </a:endParaRPr>
          </a:p>
          <a:p>
            <a:pPr algn="just" rtl="0" fontAlgn="base">
              <a:spcBef>
                <a:spcPts val="1600"/>
              </a:spcBef>
              <a:spcAft>
                <a:spcPts val="0"/>
              </a:spcAft>
              <a:buFont typeface="Arial" panose="020B0604020202020204" pitchFamily="34" charset="0"/>
              <a:buChar char="•"/>
            </a:pPr>
            <a:r>
              <a:rPr lang="en-US" sz="1800" b="0" i="0" u="none" strike="noStrike">
                <a:solidFill>
                  <a:srgbClr val="000000"/>
                </a:solidFill>
                <a:effectLst/>
                <a:latin typeface="Garamond" panose="02020404030301010803" pitchFamily="18" charset="0"/>
              </a:rPr>
              <a:t>Missing values (removed, no imputation)</a:t>
            </a:r>
            <a:endParaRPr lang="en-US" sz="1800" b="0" i="0" u="none" strike="noStrike">
              <a:solidFill>
                <a:srgbClr val="000000"/>
              </a:solidFill>
              <a:effectLst/>
              <a:latin typeface="Arial" panose="020B0604020202020204" pitchFamily="34" charset="0"/>
            </a:endParaRPr>
          </a:p>
          <a:p>
            <a:pPr algn="just" rtl="0" fontAlgn="base">
              <a:spcBef>
                <a:spcPts val="1600"/>
              </a:spcBef>
              <a:spcAft>
                <a:spcPts val="0"/>
              </a:spcAft>
              <a:buFont typeface="Arial" panose="020B0604020202020204" pitchFamily="34" charset="0"/>
              <a:buChar char="•"/>
            </a:pPr>
            <a:r>
              <a:rPr lang="en-US" sz="1800" b="0" i="0" u="none" strike="noStrike">
                <a:solidFill>
                  <a:srgbClr val="000000"/>
                </a:solidFill>
                <a:effectLst/>
                <a:latin typeface="Garamond" panose="02020404030301010803" pitchFamily="18" charset="0"/>
              </a:rPr>
              <a:t>Some extremely skewed variables</a:t>
            </a:r>
            <a:endParaRPr lang="en-US" sz="1800" b="0" i="0" u="none" strike="noStrike">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6722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Unnecessary/ Redundant columns</a:t>
            </a:r>
          </a:p>
          <a:p>
            <a:pPr>
              <a:lnSpc>
                <a:spcPct val="114999"/>
              </a:lnSpc>
            </a:pPr>
            <a:r>
              <a:rPr lang="en-US"/>
              <a:t>Missing values </a:t>
            </a:r>
          </a:p>
          <a:p>
            <a:pPr>
              <a:lnSpc>
                <a:spcPct val="114999"/>
              </a:lnSpc>
            </a:pPr>
            <a:r>
              <a:rPr lang="en-US"/>
              <a:t>Data is not balanced over the years (More posts after 2020 – see the graph)</a:t>
            </a:r>
          </a:p>
          <a:p>
            <a:pPr>
              <a:lnSpc>
                <a:spcPct val="114999"/>
              </a:lnSpc>
            </a:pPr>
            <a:r>
              <a:rPr lang="en-US"/>
              <a:t>Slang and informal language:</a:t>
            </a:r>
          </a:p>
          <a:p>
            <a:pPr>
              <a:lnSpc>
                <a:spcPct val="114999"/>
              </a:lnSpc>
            </a:pPr>
            <a:r>
              <a:rPr lang="en-US"/>
              <a:t>Biased sample: </a:t>
            </a:r>
            <a:r>
              <a:rPr lang="en-US" err="1"/>
              <a:t>Reddit</a:t>
            </a:r>
            <a:r>
              <a:rPr lang="en-US"/>
              <a:t> users are not a representative sample of the general population. </a:t>
            </a:r>
          </a:p>
          <a:p>
            <a:pPr>
              <a:lnSpc>
                <a:spcPct val="114999"/>
              </a:lnSpc>
            </a:pPr>
            <a:r>
              <a:rPr lang="en-US"/>
              <a:t>Contextual ambiguity due to Limited context: </a:t>
            </a:r>
            <a:r>
              <a:rPr lang="en-US" err="1"/>
              <a:t>Reddit</a:t>
            </a:r>
            <a:r>
              <a:rPr lang="en-US"/>
              <a:t> posts and comments are often brief and lack the nuance and context necessary for a full understanding of the topic. This can limit the ability to draw meaningful conclusions from the data.</a:t>
            </a:r>
          </a:p>
          <a:p>
            <a:pPr>
              <a:lnSpc>
                <a:spcPct val="114999"/>
              </a:lnSpc>
            </a:pPr>
            <a:r>
              <a:rPr lang="en-US"/>
              <a:t>Misspellings and acronyms</a:t>
            </a:r>
          </a:p>
        </p:txBody>
      </p:sp>
    </p:spTree>
    <p:extLst>
      <p:ext uri="{BB962C8B-B14F-4D97-AF65-F5344CB8AC3E}">
        <p14:creationId xmlns:p14="http://schemas.microsoft.com/office/powerpoint/2010/main" val="350655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852c6645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852c6645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Unnecessary/ Redundant columns</a:t>
            </a:r>
          </a:p>
          <a:p>
            <a:pPr>
              <a:lnSpc>
                <a:spcPct val="114999"/>
              </a:lnSpc>
            </a:pPr>
            <a:r>
              <a:rPr lang="en-US"/>
              <a:t>Missing values </a:t>
            </a:r>
          </a:p>
          <a:p>
            <a:pPr>
              <a:lnSpc>
                <a:spcPct val="114999"/>
              </a:lnSpc>
            </a:pPr>
            <a:r>
              <a:rPr lang="en-US"/>
              <a:t>Data is not balanced over the years (More posts after 2020 – see the graph)</a:t>
            </a:r>
          </a:p>
          <a:p>
            <a:pPr>
              <a:lnSpc>
                <a:spcPct val="114999"/>
              </a:lnSpc>
            </a:pPr>
            <a:r>
              <a:rPr lang="en-US"/>
              <a:t>Slang and informal language:</a:t>
            </a:r>
          </a:p>
          <a:p>
            <a:pPr>
              <a:lnSpc>
                <a:spcPct val="114999"/>
              </a:lnSpc>
            </a:pPr>
            <a:r>
              <a:rPr lang="en-US"/>
              <a:t>Biased sample: </a:t>
            </a:r>
            <a:r>
              <a:rPr lang="en-US" err="1"/>
              <a:t>Reddit</a:t>
            </a:r>
            <a:r>
              <a:rPr lang="en-US"/>
              <a:t> users are not a representative sample of the general population. </a:t>
            </a:r>
          </a:p>
          <a:p>
            <a:pPr>
              <a:lnSpc>
                <a:spcPct val="114999"/>
              </a:lnSpc>
            </a:pPr>
            <a:r>
              <a:rPr lang="en-US"/>
              <a:t>Contextual ambiguity due to Limited context: </a:t>
            </a:r>
            <a:r>
              <a:rPr lang="en-US" err="1"/>
              <a:t>Reddit</a:t>
            </a:r>
            <a:r>
              <a:rPr lang="en-US"/>
              <a:t> posts and comments are often brief and lack the nuance and context necessary for a full understanding of the topic. This can limit the ability to draw meaningful conclusions from the data.</a:t>
            </a:r>
          </a:p>
          <a:p>
            <a:pPr>
              <a:lnSpc>
                <a:spcPct val="114999"/>
              </a:lnSpc>
            </a:pPr>
            <a:r>
              <a:rPr lang="en-US"/>
              <a:t>Misspellings and acronyms</a:t>
            </a:r>
          </a:p>
        </p:txBody>
      </p:sp>
    </p:spTree>
    <p:extLst>
      <p:ext uri="{BB962C8B-B14F-4D97-AF65-F5344CB8AC3E}">
        <p14:creationId xmlns:p14="http://schemas.microsoft.com/office/powerpoint/2010/main" val="194412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6" name="Slide Number Placeholder 5"/>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5927826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6" name="Slide Number Placeholder 5"/>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8298085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6" name="Slide Number Placeholder 5"/>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07617720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9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890488C-6E08-4A09-B6E4-708700A8A4CF}"/>
              </a:ext>
            </a:extLst>
          </p:cNvPr>
          <p:cNvSpPr>
            <a:spLocks noGrp="1"/>
          </p:cNvSpPr>
          <p:nvPr>
            <p:ph type="pic" sz="quarter" idx="10" hasCustomPrompt="1"/>
          </p:nvPr>
        </p:nvSpPr>
        <p:spPr>
          <a:xfrm>
            <a:off x="0" y="0"/>
            <a:ext cx="2282649" cy="1737686"/>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
        <p:nvSpPr>
          <p:cNvPr id="17" name="Picture Placeholder 16">
            <a:extLst>
              <a:ext uri="{FF2B5EF4-FFF2-40B4-BE49-F238E27FC236}">
                <a16:creationId xmlns:a16="http://schemas.microsoft.com/office/drawing/2014/main" id="{7580B38F-29CB-4D44-B571-EF05D84EAC3F}"/>
              </a:ext>
            </a:extLst>
          </p:cNvPr>
          <p:cNvSpPr>
            <a:spLocks noGrp="1"/>
          </p:cNvSpPr>
          <p:nvPr>
            <p:ph type="pic" sz="quarter" idx="11" hasCustomPrompt="1"/>
          </p:nvPr>
        </p:nvSpPr>
        <p:spPr>
          <a:xfrm>
            <a:off x="4571999" y="0"/>
            <a:ext cx="2282649" cy="1737686"/>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
        <p:nvSpPr>
          <p:cNvPr id="16" name="Picture Placeholder 15">
            <a:extLst>
              <a:ext uri="{FF2B5EF4-FFF2-40B4-BE49-F238E27FC236}">
                <a16:creationId xmlns:a16="http://schemas.microsoft.com/office/drawing/2014/main" id="{A86B9F3F-B027-4C5B-BA73-8A337BA737BE}"/>
              </a:ext>
            </a:extLst>
          </p:cNvPr>
          <p:cNvSpPr>
            <a:spLocks noGrp="1"/>
          </p:cNvSpPr>
          <p:nvPr>
            <p:ph type="pic" sz="quarter" idx="12" hasCustomPrompt="1"/>
          </p:nvPr>
        </p:nvSpPr>
        <p:spPr>
          <a:xfrm>
            <a:off x="2289351" y="3423674"/>
            <a:ext cx="2282649" cy="1719827"/>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
        <p:nvSpPr>
          <p:cNvPr id="18" name="Picture Placeholder 17">
            <a:extLst>
              <a:ext uri="{FF2B5EF4-FFF2-40B4-BE49-F238E27FC236}">
                <a16:creationId xmlns:a16="http://schemas.microsoft.com/office/drawing/2014/main" id="{EF20E880-ACE1-4175-B468-B231ADC7BF88}"/>
              </a:ext>
            </a:extLst>
          </p:cNvPr>
          <p:cNvSpPr>
            <a:spLocks noGrp="1"/>
          </p:cNvSpPr>
          <p:nvPr>
            <p:ph type="pic" sz="quarter" idx="13" hasCustomPrompt="1"/>
          </p:nvPr>
        </p:nvSpPr>
        <p:spPr>
          <a:xfrm>
            <a:off x="6861351" y="3423674"/>
            <a:ext cx="2282649" cy="1719827"/>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Tree>
    <p:extLst>
      <p:ext uri="{BB962C8B-B14F-4D97-AF65-F5344CB8AC3E}">
        <p14:creationId xmlns:p14="http://schemas.microsoft.com/office/powerpoint/2010/main" val="3186724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6" name="Google Shape;2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0733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9" name="Google Shape;29;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0" name="Google Shape;30;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solidFill>
                  <a:sysClr val="windowText" lastClr="000000"/>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 name="Google Shape;3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10139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0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890488C-6E08-4A09-B6E4-708700A8A4CF}"/>
              </a:ext>
            </a:extLst>
          </p:cNvPr>
          <p:cNvSpPr>
            <a:spLocks noGrp="1"/>
          </p:cNvSpPr>
          <p:nvPr>
            <p:ph type="pic" sz="quarter" idx="10" hasCustomPrompt="1"/>
          </p:nvPr>
        </p:nvSpPr>
        <p:spPr>
          <a:xfrm>
            <a:off x="0" y="0"/>
            <a:ext cx="2282649" cy="1737686"/>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
        <p:nvSpPr>
          <p:cNvPr id="17" name="Picture Placeholder 16">
            <a:extLst>
              <a:ext uri="{FF2B5EF4-FFF2-40B4-BE49-F238E27FC236}">
                <a16:creationId xmlns:a16="http://schemas.microsoft.com/office/drawing/2014/main" id="{7580B38F-29CB-4D44-B571-EF05D84EAC3F}"/>
              </a:ext>
            </a:extLst>
          </p:cNvPr>
          <p:cNvSpPr>
            <a:spLocks noGrp="1"/>
          </p:cNvSpPr>
          <p:nvPr>
            <p:ph type="pic" sz="quarter" idx="11" hasCustomPrompt="1"/>
          </p:nvPr>
        </p:nvSpPr>
        <p:spPr>
          <a:xfrm>
            <a:off x="4571999" y="0"/>
            <a:ext cx="2282649" cy="1737686"/>
          </a:xfrm>
          <a:custGeom>
            <a:avLst/>
            <a:gdLst>
              <a:gd name="connsiteX0" fmla="*/ 0 w 4862122"/>
              <a:gd name="connsiteY0" fmla="*/ 0 h 3707063"/>
              <a:gd name="connsiteX1" fmla="*/ 3008590 w 4862122"/>
              <a:gd name="connsiteY1" fmla="*/ 0 h 3707063"/>
              <a:gd name="connsiteX2" fmla="*/ 4862122 w 4862122"/>
              <a:gd name="connsiteY2" fmla="*/ 1853532 h 3707063"/>
              <a:gd name="connsiteX3" fmla="*/ 4862121 w 4862122"/>
              <a:gd name="connsiteY3" fmla="*/ 3707063 h 3707063"/>
              <a:gd name="connsiteX4" fmla="*/ 0 w 4862122"/>
              <a:gd name="connsiteY4" fmla="*/ 3707063 h 37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122" h="3707063">
                <a:moveTo>
                  <a:pt x="0" y="0"/>
                </a:moveTo>
                <a:lnTo>
                  <a:pt x="3008590" y="0"/>
                </a:lnTo>
                <a:cubicBezTo>
                  <a:pt x="4032267" y="0"/>
                  <a:pt x="4862122" y="829855"/>
                  <a:pt x="4862122" y="1853532"/>
                </a:cubicBezTo>
                <a:cubicBezTo>
                  <a:pt x="4862122" y="2471376"/>
                  <a:pt x="4862121" y="3089219"/>
                  <a:pt x="4862121" y="3707063"/>
                </a:cubicBezTo>
                <a:lnTo>
                  <a:pt x="0" y="3707063"/>
                </a:ln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
        <p:nvSpPr>
          <p:cNvPr id="16" name="Picture Placeholder 15">
            <a:extLst>
              <a:ext uri="{FF2B5EF4-FFF2-40B4-BE49-F238E27FC236}">
                <a16:creationId xmlns:a16="http://schemas.microsoft.com/office/drawing/2014/main" id="{A86B9F3F-B027-4C5B-BA73-8A337BA737BE}"/>
              </a:ext>
            </a:extLst>
          </p:cNvPr>
          <p:cNvSpPr>
            <a:spLocks noGrp="1"/>
          </p:cNvSpPr>
          <p:nvPr>
            <p:ph type="pic" sz="quarter" idx="12" hasCustomPrompt="1"/>
          </p:nvPr>
        </p:nvSpPr>
        <p:spPr>
          <a:xfrm>
            <a:off x="2289351" y="3423674"/>
            <a:ext cx="2282649" cy="1719827"/>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
        <p:nvSpPr>
          <p:cNvPr id="18" name="Picture Placeholder 17">
            <a:extLst>
              <a:ext uri="{FF2B5EF4-FFF2-40B4-BE49-F238E27FC236}">
                <a16:creationId xmlns:a16="http://schemas.microsoft.com/office/drawing/2014/main" id="{EF20E880-ACE1-4175-B468-B231ADC7BF88}"/>
              </a:ext>
            </a:extLst>
          </p:cNvPr>
          <p:cNvSpPr>
            <a:spLocks noGrp="1"/>
          </p:cNvSpPr>
          <p:nvPr>
            <p:ph type="pic" sz="quarter" idx="13" hasCustomPrompt="1"/>
          </p:nvPr>
        </p:nvSpPr>
        <p:spPr>
          <a:xfrm>
            <a:off x="6861351" y="3423674"/>
            <a:ext cx="2282649" cy="1719827"/>
          </a:xfrm>
          <a:custGeom>
            <a:avLst/>
            <a:gdLst>
              <a:gd name="connsiteX0" fmla="*/ 1 w 4862122"/>
              <a:gd name="connsiteY0" fmla="*/ 0 h 3668963"/>
              <a:gd name="connsiteX1" fmla="*/ 4862122 w 4862122"/>
              <a:gd name="connsiteY1" fmla="*/ 0 h 3668963"/>
              <a:gd name="connsiteX2" fmla="*/ 4862122 w 4862122"/>
              <a:gd name="connsiteY2" fmla="*/ 3668963 h 3668963"/>
              <a:gd name="connsiteX3" fmla="*/ 1834482 w 4862122"/>
              <a:gd name="connsiteY3" fmla="*/ 3668963 h 3668963"/>
              <a:gd name="connsiteX4" fmla="*/ 0 w 4862122"/>
              <a:gd name="connsiteY4" fmla="*/ 1834481 h 3668963"/>
              <a:gd name="connsiteX5" fmla="*/ 1 w 4862122"/>
              <a:gd name="connsiteY5" fmla="*/ 0 h 366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2122" h="3668963">
                <a:moveTo>
                  <a:pt x="1" y="0"/>
                </a:moveTo>
                <a:lnTo>
                  <a:pt x="4862122" y="0"/>
                </a:lnTo>
                <a:lnTo>
                  <a:pt x="4862122" y="3668963"/>
                </a:lnTo>
                <a:lnTo>
                  <a:pt x="1834482" y="3668963"/>
                </a:lnTo>
                <a:cubicBezTo>
                  <a:pt x="821326" y="3668963"/>
                  <a:pt x="0" y="2847637"/>
                  <a:pt x="0" y="1834481"/>
                </a:cubicBezTo>
                <a:cubicBezTo>
                  <a:pt x="0" y="1222987"/>
                  <a:pt x="1" y="611494"/>
                  <a:pt x="1" y="0"/>
                </a:cubicBezTo>
                <a:close/>
              </a:path>
            </a:pathLst>
          </a:custGeom>
          <a:solidFill>
            <a:schemeClr val="bg1">
              <a:lumMod val="95000"/>
              <a:alpha val="25000"/>
            </a:schemeClr>
          </a:solidFill>
        </p:spPr>
        <p:txBody>
          <a:bodyPr wrap="square">
            <a:noAutofit/>
          </a:bodyPr>
          <a:lstStyle>
            <a:lvl1pPr marL="0" marR="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sz="1125">
                <a:solidFill>
                  <a:schemeClr val="bg1">
                    <a:lumMod val="75000"/>
                  </a:schemeClr>
                </a:solidFill>
              </a:defRPr>
            </a:lvl1pPr>
          </a:lstStyle>
          <a:p>
            <a:pPr marL="0" marR="0" lvl="0" indent="0" algn="l" defTabSz="684728" rtl="0" eaLnBrk="1" fontAlgn="auto" latinLnBrk="0" hangingPunct="1">
              <a:lnSpc>
                <a:spcPct val="90000"/>
              </a:lnSpc>
              <a:spcBef>
                <a:spcPts val="749"/>
              </a:spcBef>
              <a:spcAft>
                <a:spcPts val="0"/>
              </a:spcAft>
              <a:buClrTx/>
              <a:buSzTx/>
              <a:buFont typeface="Arial" panose="020B0604020202020204" pitchFamily="34" charset="0"/>
              <a:buNone/>
              <a:tabLst/>
              <a:defRPr/>
            </a:pPr>
            <a:r>
              <a:rPr lang="en-US"/>
              <a:t>Image Placeholder</a:t>
            </a:r>
          </a:p>
          <a:p>
            <a:endParaRPr lang="en-US"/>
          </a:p>
        </p:txBody>
      </p:sp>
    </p:spTree>
    <p:extLst>
      <p:ext uri="{BB962C8B-B14F-4D97-AF65-F5344CB8AC3E}">
        <p14:creationId xmlns:p14="http://schemas.microsoft.com/office/powerpoint/2010/main" val="294970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23463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6" name="Slide Number Placeholder 5"/>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1366156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6" name="Slide Number Placeholder 5"/>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7955888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7" name="Slide Number Placeholder 6"/>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14404936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9" name="Slide Number Placeholder 8"/>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124472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5" name="Slide Number Placeholder 4"/>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7962001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4" name="Slide Number Placeholder 3"/>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2348660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7" name="Slide Number Placeholder 6"/>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5549853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685800">
              <a:buClrTx/>
            </a:pPr>
            <a:r>
              <a:rPr lang="en-IN" kern="1200">
                <a:solidFill>
                  <a:prstClr val="black">
                    <a:tint val="75000"/>
                  </a:prstClr>
                </a:solidFill>
                <a:latin typeface="Calibri" panose="020F0502020204030204"/>
                <a:ea typeface="+mn-ea"/>
                <a:cs typeface="+mn-cs"/>
              </a:rPr>
              <a:t>2</a:t>
            </a:r>
          </a:p>
        </p:txBody>
      </p:sp>
      <p:sp>
        <p:nvSpPr>
          <p:cNvPr id="7" name="Slide Number Placeholder 6"/>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0207193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C6B130D3-8C5E-43FF-B200-53ED31ECAC3F}" type="datetimeFigureOut">
              <a:rPr lang="en-IN" kern="1200" smtClean="0">
                <a:solidFill>
                  <a:prstClr val="black">
                    <a:tint val="75000"/>
                  </a:prstClr>
                </a:solidFill>
                <a:latin typeface="Calibri" panose="020F0502020204030204"/>
                <a:ea typeface="+mn-ea"/>
                <a:cs typeface="+mn-cs"/>
              </a:rPr>
              <a:pPr defTabSz="685800">
                <a:buClrTx/>
              </a:pPr>
              <a:t>08-03-2023</a:t>
            </a:fld>
            <a:endParaRPr lang="en-IN"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r>
              <a:rPr lang="en-IN" kern="1200">
                <a:solidFill>
                  <a:prstClr val="black">
                    <a:tint val="75000"/>
                  </a:prstClr>
                </a:solidFill>
                <a:latin typeface="Calibri" panose="020F0502020204030204"/>
                <a:ea typeface="+mn-ea"/>
                <a:cs typeface="+mn-cs"/>
              </a:rPr>
              <a:t>2</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a:t>
            </a:fld>
            <a:endParaRPr lang="en-IN"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00706551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72" r:id="rId15"/>
    <p:sldLayoutId id="2147483688" r:id="rId1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2.pn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33.pn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academictorrents.com/details/c398a571976c78d346c325bd75c47b82edf6124e"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DFADBF-6596-4A6C-A2A9-713D83AE51E7}"/>
              </a:ext>
            </a:extLst>
          </p:cNvPr>
          <p:cNvSpPr/>
          <p:nvPr/>
        </p:nvSpPr>
        <p:spPr>
          <a:xfrm>
            <a:off x="1" y="0"/>
            <a:ext cx="9143999" cy="5143500"/>
          </a:xfrm>
          <a:prstGeom prst="rect">
            <a:avLst/>
          </a:prstGeom>
          <a:gradFill flip="none" rotWithShape="1">
            <a:gsLst>
              <a:gs pos="0">
                <a:schemeClr val="accent1">
                  <a:lumMod val="75000"/>
                </a:schemeClr>
              </a:gs>
              <a:gs pos="100000">
                <a:schemeClr val="accent2">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A317DEAC-8E02-4BAD-8059-B5B30E30ED2C}"/>
              </a:ext>
            </a:extLst>
          </p:cNvPr>
          <p:cNvSpPr txBox="1"/>
          <p:nvPr/>
        </p:nvSpPr>
        <p:spPr>
          <a:xfrm>
            <a:off x="4280178" y="484037"/>
            <a:ext cx="4578072" cy="4432629"/>
          </a:xfrm>
          <a:prstGeom prst="rect">
            <a:avLst/>
          </a:prstGeom>
          <a:noFill/>
          <a:effectLst/>
        </p:spPr>
        <p:txBody>
          <a:bodyPr wrap="square" rtlCol="0" anchor="t">
            <a:noAutofit/>
          </a:bodyPr>
          <a:lstStyle/>
          <a:p>
            <a:pPr lvl="1" defTabSz="685800">
              <a:buClrTx/>
            </a:pPr>
            <a:r>
              <a:rPr lang="en-US" sz="4950" b="1" spc="-225">
                <a:solidFill>
                  <a:prstClr val="white"/>
                </a:solidFill>
                <a:latin typeface="Arial" panose="020B0604020202020204" pitchFamily="34" charset="0"/>
                <a:ea typeface="+mn-ea"/>
                <a:cs typeface="Arial" panose="020B0604020202020204" pitchFamily="34" charset="0"/>
              </a:rPr>
              <a:t>Analyzing Market Trends through Sentiment Analysis</a:t>
            </a:r>
            <a:endParaRPr lang="en-US" sz="4950" b="1" spc="-225">
              <a:solidFill>
                <a:srgbClr val="B64926"/>
              </a:solidFill>
              <a:latin typeface="Arial" panose="020B0604020202020204" pitchFamily="34" charset="0"/>
              <a:ea typeface="+mn-ea"/>
              <a:cs typeface="Arial" panose="020B0604020202020204" pitchFamily="34" charset="0"/>
            </a:endParaRPr>
          </a:p>
        </p:txBody>
      </p:sp>
      <p:pic>
        <p:nvPicPr>
          <p:cNvPr id="1026" name="Picture 2" descr="Best Value Stocks to Buy in 2023 | The Motley Fool"/>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42148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59401" y="4291013"/>
            <a:ext cx="2900363" cy="253916"/>
          </a:xfrm>
          <a:prstGeom prst="rect">
            <a:avLst/>
          </a:prstGeom>
          <a:noFill/>
        </p:spPr>
        <p:txBody>
          <a:bodyPr wrap="square" rtlCol="0">
            <a:spAutoFit/>
          </a:bodyPr>
          <a:lstStyle/>
          <a:p>
            <a:pPr defTabSz="685800">
              <a:buClrTx/>
            </a:pPr>
            <a:r>
              <a:rPr lang="en-US" sz="1050" b="1" kern="1200" err="1">
                <a:solidFill>
                  <a:prstClr val="white"/>
                </a:solidFill>
                <a:latin typeface="Calibri" panose="020F0502020204030204"/>
                <a:ea typeface="+mn-ea"/>
                <a:cs typeface="+mn-cs"/>
              </a:rPr>
              <a:t>Keerthana</a:t>
            </a:r>
            <a:r>
              <a:rPr lang="en-US" sz="1050" b="1" kern="1200">
                <a:solidFill>
                  <a:prstClr val="white"/>
                </a:solidFill>
                <a:latin typeface="Calibri" panose="020F0502020204030204"/>
                <a:ea typeface="+mn-ea"/>
                <a:cs typeface="+mn-cs"/>
              </a:rPr>
              <a:t>, </a:t>
            </a:r>
            <a:r>
              <a:rPr lang="en-US" sz="1050" b="1" kern="1200" err="1">
                <a:solidFill>
                  <a:prstClr val="white"/>
                </a:solidFill>
                <a:latin typeface="Calibri" panose="020F0502020204030204"/>
                <a:ea typeface="+mn-ea"/>
                <a:cs typeface="+mn-cs"/>
              </a:rPr>
              <a:t>Parth</a:t>
            </a:r>
            <a:r>
              <a:rPr lang="en-US" sz="1050" b="1" kern="1200">
                <a:solidFill>
                  <a:prstClr val="white"/>
                </a:solidFill>
                <a:latin typeface="Calibri" panose="020F0502020204030204"/>
                <a:ea typeface="+mn-ea"/>
                <a:cs typeface="+mn-cs"/>
              </a:rPr>
              <a:t>, </a:t>
            </a:r>
            <a:r>
              <a:rPr lang="en-US" sz="1050" b="1" kern="1200" err="1">
                <a:solidFill>
                  <a:prstClr val="white"/>
                </a:solidFill>
                <a:latin typeface="Calibri" panose="020F0502020204030204"/>
                <a:ea typeface="+mn-ea"/>
                <a:cs typeface="+mn-cs"/>
              </a:rPr>
              <a:t>Prayut</a:t>
            </a:r>
            <a:r>
              <a:rPr lang="en-US" sz="1050" b="1" kern="1200">
                <a:solidFill>
                  <a:prstClr val="white"/>
                </a:solidFill>
                <a:latin typeface="Calibri" panose="020F0502020204030204"/>
                <a:ea typeface="+mn-ea"/>
                <a:cs typeface="+mn-cs"/>
              </a:rPr>
              <a:t>, </a:t>
            </a:r>
            <a:r>
              <a:rPr lang="en-US" sz="1050" b="1" kern="1200" err="1">
                <a:solidFill>
                  <a:prstClr val="white"/>
                </a:solidFill>
                <a:latin typeface="Calibri" panose="020F0502020204030204"/>
                <a:ea typeface="+mn-ea"/>
                <a:cs typeface="+mn-cs"/>
              </a:rPr>
              <a:t>Sirivanth</a:t>
            </a:r>
            <a:r>
              <a:rPr lang="en-US" sz="1050" b="1" kern="1200">
                <a:solidFill>
                  <a:prstClr val="white"/>
                </a:solidFill>
                <a:latin typeface="Calibri" panose="020F0502020204030204"/>
                <a:ea typeface="+mn-ea"/>
                <a:cs typeface="+mn-cs"/>
              </a:rPr>
              <a:t> &amp; Shweta</a:t>
            </a:r>
            <a:endParaRPr lang="en-IN" sz="1050" b="1" kern="1200">
              <a:solidFill>
                <a:prstClr val="white"/>
              </a:solidFill>
              <a:latin typeface="Calibri" panose="020F0502020204030204"/>
              <a:ea typeface="+mn-ea"/>
              <a:cs typeface="+mn-cs"/>
            </a:endParaRPr>
          </a:p>
        </p:txBody>
      </p:sp>
      <p:pic>
        <p:nvPicPr>
          <p:cNvPr id="9" name="Picture 8" descr="Text&#10;&#10;Description automatically generated">
            <a:extLst>
              <a:ext uri="{FF2B5EF4-FFF2-40B4-BE49-F238E27FC236}">
                <a16:creationId xmlns:a16="http://schemas.microsoft.com/office/drawing/2014/main" id="{3D3EC0EE-3D17-0D32-B7D1-A4D435C68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913581" cy="319088"/>
          </a:xfrm>
          <a:prstGeom prst="rect">
            <a:avLst/>
          </a:prstGeom>
        </p:spPr>
      </p:pic>
      <p:sp>
        <p:nvSpPr>
          <p:cNvPr id="17" name="Slide Number Placeholder 16">
            <a:extLst>
              <a:ext uri="{FF2B5EF4-FFF2-40B4-BE49-F238E27FC236}">
                <a16:creationId xmlns:a16="http://schemas.microsoft.com/office/drawing/2014/main" id="{A57619C3-9621-F1F0-3490-A66D958B1612}"/>
              </a:ext>
            </a:extLst>
          </p:cNvPr>
          <p:cNvSpPr>
            <a:spLocks noGrp="1"/>
          </p:cNvSpPr>
          <p:nvPr>
            <p:ph type="sldNum" sz="quarter" idx="12"/>
          </p:nvPr>
        </p:nvSpPr>
        <p:spPr/>
        <p:txBody>
          <a:bodyPr/>
          <a:lstStyle/>
          <a:p>
            <a:pPr defTabSz="685800">
              <a:buClrTx/>
            </a:pPr>
            <a:fld id="{27390161-2A53-4F5D-B009-A7D3F3BFE70B}" type="slidenum">
              <a:rPr lang="en-IN" kern="1200" smtClean="0">
                <a:solidFill>
                  <a:prstClr val="black">
                    <a:tint val="75000"/>
                  </a:prstClr>
                </a:solidFill>
                <a:latin typeface="Calibri" panose="020F0502020204030204"/>
                <a:ea typeface="+mn-ea"/>
                <a:cs typeface="+mn-cs"/>
              </a:rPr>
              <a:pPr defTabSz="685800">
                <a:buClrTx/>
              </a:pPr>
              <a:t>1</a:t>
            </a:fld>
            <a:endParaRPr lang="en-US"/>
          </a:p>
        </p:txBody>
      </p:sp>
    </p:spTree>
    <p:extLst>
      <p:ext uri="{BB962C8B-B14F-4D97-AF65-F5344CB8AC3E}">
        <p14:creationId xmlns:p14="http://schemas.microsoft.com/office/powerpoint/2010/main" val="222796094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1230953" y="149239"/>
            <a:ext cx="6305732" cy="600164"/>
          </a:xfrm>
          <a:prstGeom prst="rect">
            <a:avLst/>
          </a:prstGeom>
          <a:noFill/>
        </p:spPr>
        <p:txBody>
          <a:bodyPr wrap="square" rtlCol="0">
            <a:spAutoFit/>
          </a:bodyPr>
          <a:lstStyle/>
          <a:p>
            <a:pPr algn="ctr"/>
            <a:r>
              <a:rPr lang="en-GB" sz="3300" b="1">
                <a:solidFill>
                  <a:schemeClr val="tx1">
                    <a:lumMod val="75000"/>
                    <a:lumOff val="25000"/>
                  </a:schemeClr>
                </a:solidFill>
                <a:latin typeface="Segoe UI" panose="020B0502040204020203" pitchFamily="34" charset="0"/>
                <a:cs typeface="Segoe UI" panose="020B0502040204020203" pitchFamily="34" charset="0"/>
              </a:rPr>
              <a:t>FEATURE ENGINEERNG</a:t>
            </a:r>
          </a:p>
        </p:txBody>
      </p:sp>
      <p:sp>
        <p:nvSpPr>
          <p:cNvPr id="2" name="Rounded Rectangle 1"/>
          <p:cNvSpPr/>
          <p:nvPr/>
        </p:nvSpPr>
        <p:spPr>
          <a:xfrm>
            <a:off x="619011" y="1212216"/>
            <a:ext cx="2554842" cy="3448274"/>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8" name="Rounded Rectangle 37"/>
          <p:cNvSpPr/>
          <p:nvPr/>
        </p:nvSpPr>
        <p:spPr>
          <a:xfrm>
            <a:off x="3302235" y="1212216"/>
            <a:ext cx="2554842" cy="3448274"/>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9" name="Rounded Rectangle 38"/>
          <p:cNvSpPr/>
          <p:nvPr/>
        </p:nvSpPr>
        <p:spPr>
          <a:xfrm>
            <a:off x="5985459" y="1212216"/>
            <a:ext cx="2554842" cy="3448274"/>
          </a:xfrm>
          <a:prstGeom prst="roundRect">
            <a:avLst/>
          </a:prstGeom>
          <a:solidFill>
            <a:schemeClr val="accent3">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 name="Rectangle 2"/>
          <p:cNvSpPr/>
          <p:nvPr/>
        </p:nvSpPr>
        <p:spPr>
          <a:xfrm>
            <a:off x="1050085" y="1032387"/>
            <a:ext cx="1575128" cy="525043"/>
          </a:xfrm>
          <a:prstGeom prst="rect">
            <a:avLst/>
          </a:prstGeom>
          <a:ln>
            <a:noFill/>
          </a:ln>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40" name="Rectangle 39"/>
          <p:cNvSpPr/>
          <p:nvPr/>
        </p:nvSpPr>
        <p:spPr>
          <a:xfrm>
            <a:off x="3785794" y="1032387"/>
            <a:ext cx="1575128" cy="525043"/>
          </a:xfrm>
          <a:prstGeom prst="rect">
            <a:avLst/>
          </a:prstGeom>
          <a:solidFill>
            <a:srgbClr val="FF7747"/>
          </a:solidFill>
          <a:ln>
            <a:noFill/>
          </a:ln>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41" name="Rectangle 40"/>
          <p:cNvSpPr/>
          <p:nvPr/>
        </p:nvSpPr>
        <p:spPr>
          <a:xfrm>
            <a:off x="6475924" y="1032386"/>
            <a:ext cx="1575128" cy="525043"/>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5" name="TextBox 4"/>
          <p:cNvSpPr txBox="1"/>
          <p:nvPr/>
        </p:nvSpPr>
        <p:spPr>
          <a:xfrm>
            <a:off x="1137051" y="1125630"/>
            <a:ext cx="1400662" cy="338554"/>
          </a:xfrm>
          <a:prstGeom prst="rect">
            <a:avLst/>
          </a:prstGeom>
          <a:noFill/>
        </p:spPr>
        <p:txBody>
          <a:bodyPr wrap="square" rtlCol="0">
            <a:spAutoFit/>
          </a:bodyPr>
          <a:lstStyle/>
          <a:p>
            <a:r>
              <a:rPr lang="en-US" sz="1600" b="1">
                <a:solidFill>
                  <a:schemeClr val="bg1"/>
                </a:solidFill>
              </a:rPr>
              <a:t>POST TITLE</a:t>
            </a:r>
            <a:endParaRPr lang="en-IN" sz="1600" b="1">
              <a:solidFill>
                <a:schemeClr val="bg1"/>
              </a:solidFill>
            </a:endParaRPr>
          </a:p>
        </p:txBody>
      </p:sp>
      <p:sp>
        <p:nvSpPr>
          <p:cNvPr id="42" name="TextBox 41"/>
          <p:cNvSpPr txBox="1"/>
          <p:nvPr/>
        </p:nvSpPr>
        <p:spPr>
          <a:xfrm>
            <a:off x="3910646" y="1125630"/>
            <a:ext cx="1400662" cy="338554"/>
          </a:xfrm>
          <a:prstGeom prst="rect">
            <a:avLst/>
          </a:prstGeom>
          <a:noFill/>
        </p:spPr>
        <p:txBody>
          <a:bodyPr wrap="square" rtlCol="0">
            <a:spAutoFit/>
          </a:bodyPr>
          <a:lstStyle/>
          <a:p>
            <a:r>
              <a:rPr lang="en-US" sz="1600" b="1">
                <a:solidFill>
                  <a:schemeClr val="bg1"/>
                </a:solidFill>
              </a:rPr>
              <a:t>POST BODY</a:t>
            </a:r>
            <a:endParaRPr lang="en-IN" sz="1600" b="1">
              <a:solidFill>
                <a:schemeClr val="bg1"/>
              </a:solidFill>
            </a:endParaRPr>
          </a:p>
        </p:txBody>
      </p:sp>
      <p:sp>
        <p:nvSpPr>
          <p:cNvPr id="43" name="TextBox 42"/>
          <p:cNvSpPr txBox="1"/>
          <p:nvPr/>
        </p:nvSpPr>
        <p:spPr>
          <a:xfrm>
            <a:off x="6475925" y="1125630"/>
            <a:ext cx="1617990" cy="338554"/>
          </a:xfrm>
          <a:prstGeom prst="rect">
            <a:avLst/>
          </a:prstGeom>
          <a:noFill/>
        </p:spPr>
        <p:txBody>
          <a:bodyPr wrap="square" rtlCol="0">
            <a:spAutoFit/>
          </a:bodyPr>
          <a:lstStyle/>
          <a:p>
            <a:r>
              <a:rPr lang="en-US" sz="1600" b="1">
                <a:solidFill>
                  <a:schemeClr val="bg1"/>
                </a:solidFill>
              </a:rPr>
              <a:t>YAHOO DATA</a:t>
            </a:r>
            <a:endParaRPr lang="en-IN" sz="1600" b="1">
              <a:solidFill>
                <a:schemeClr val="bg1"/>
              </a:solidFill>
            </a:endParaRPr>
          </a:p>
        </p:txBody>
      </p:sp>
      <p:sp>
        <p:nvSpPr>
          <p:cNvPr id="6" name="TextBox 5"/>
          <p:cNvSpPr txBox="1"/>
          <p:nvPr/>
        </p:nvSpPr>
        <p:spPr>
          <a:xfrm>
            <a:off x="820046" y="1762640"/>
            <a:ext cx="2277151"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solidFill>
                  <a:schemeClr val="bg1"/>
                </a:solidFill>
              </a:rPr>
              <a:t>Removed </a:t>
            </a:r>
            <a:r>
              <a:rPr lang="en-US" sz="1600" err="1">
                <a:solidFill>
                  <a:schemeClr val="bg1"/>
                </a:solidFill>
              </a:rPr>
              <a:t>Stopwords</a:t>
            </a:r>
            <a:r>
              <a:rPr lang="en-US" sz="1600">
                <a:solidFill>
                  <a:schemeClr val="bg1"/>
                </a:solidFill>
              </a:rPr>
              <a:t>, punctuations and lemmatized</a:t>
            </a:r>
          </a:p>
          <a:p>
            <a:pPr marL="285750" indent="-285750">
              <a:buFont typeface="Arial" panose="020B0604020202020204" pitchFamily="34" charset="0"/>
              <a:buChar char="•"/>
            </a:pPr>
            <a:r>
              <a:rPr lang="en-US" sz="1600">
                <a:solidFill>
                  <a:schemeClr val="bg1"/>
                </a:solidFill>
              </a:rPr>
              <a:t>Removed emojis/emoticons</a:t>
            </a:r>
          </a:p>
          <a:p>
            <a:pPr marL="285750" indent="-285750">
              <a:buFont typeface="Arial" panose="020B0604020202020204" pitchFamily="34" charset="0"/>
              <a:buChar char="•"/>
            </a:pPr>
            <a:r>
              <a:rPr lang="en-US" sz="1600">
                <a:solidFill>
                  <a:schemeClr val="bg1"/>
                </a:solidFill>
              </a:rPr>
              <a:t>Dropped rows which were null (only 4 present)</a:t>
            </a:r>
          </a:p>
        </p:txBody>
      </p:sp>
      <p:sp>
        <p:nvSpPr>
          <p:cNvPr id="44" name="TextBox 43"/>
          <p:cNvSpPr txBox="1"/>
          <p:nvPr/>
        </p:nvSpPr>
        <p:spPr>
          <a:xfrm>
            <a:off x="3460169" y="1662410"/>
            <a:ext cx="2256305" cy="267765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Removed </a:t>
            </a:r>
            <a:r>
              <a:rPr lang="en-US" err="1">
                <a:solidFill>
                  <a:schemeClr val="bg1"/>
                </a:solidFill>
              </a:rPr>
              <a:t>StopWords</a:t>
            </a:r>
            <a:r>
              <a:rPr lang="en-US">
                <a:solidFill>
                  <a:schemeClr val="bg1"/>
                </a:solidFill>
              </a:rPr>
              <a:t>, punctuations, tabs, new lines and lemmatized</a:t>
            </a:r>
          </a:p>
          <a:p>
            <a:pPr marL="285750" indent="-285750">
              <a:buFont typeface="Arial" panose="020B0604020202020204" pitchFamily="34" charset="0"/>
              <a:buChar char="•"/>
            </a:pPr>
            <a:r>
              <a:rPr lang="en-US">
                <a:solidFill>
                  <a:schemeClr val="bg1"/>
                </a:solidFill>
              </a:rPr>
              <a:t>Removed redundant post data</a:t>
            </a:r>
          </a:p>
          <a:p>
            <a:pPr marL="285750" indent="-285750">
              <a:buFont typeface="Arial" panose="020B0604020202020204" pitchFamily="34" charset="0"/>
              <a:buChar char="•"/>
            </a:pPr>
            <a:r>
              <a:rPr lang="en-US">
                <a:solidFill>
                  <a:schemeClr val="bg1"/>
                </a:solidFill>
              </a:rPr>
              <a:t>Removed hyperlinks,  tags and mentions</a:t>
            </a:r>
          </a:p>
          <a:p>
            <a:pPr marL="285750" indent="-285750">
              <a:buFont typeface="Arial" panose="020B0604020202020204" pitchFamily="34" charset="0"/>
              <a:buChar char="•"/>
            </a:pPr>
            <a:r>
              <a:rPr lang="en-US">
                <a:solidFill>
                  <a:schemeClr val="bg1"/>
                </a:solidFill>
              </a:rPr>
              <a:t>Removed daily trading discussion threads and </a:t>
            </a:r>
            <a:r>
              <a:rPr lang="en-US" err="1">
                <a:solidFill>
                  <a:schemeClr val="bg1"/>
                </a:solidFill>
              </a:rPr>
              <a:t>AutoModerator</a:t>
            </a:r>
            <a:r>
              <a:rPr lang="en-US">
                <a:solidFill>
                  <a:schemeClr val="bg1"/>
                </a:solidFill>
              </a:rPr>
              <a:t> Warnings</a:t>
            </a:r>
          </a:p>
        </p:txBody>
      </p:sp>
      <p:sp>
        <p:nvSpPr>
          <p:cNvPr id="45" name="TextBox 44"/>
          <p:cNvSpPr txBox="1"/>
          <p:nvPr/>
        </p:nvSpPr>
        <p:spPr>
          <a:xfrm>
            <a:off x="6247838" y="1925870"/>
            <a:ext cx="2277151" cy="138499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Forward filled for missing values</a:t>
            </a:r>
          </a:p>
          <a:p>
            <a:pPr marL="285750" indent="-285750">
              <a:buFont typeface="Arial" panose="020B0604020202020204" pitchFamily="34" charset="0"/>
              <a:buChar char="•"/>
            </a:pPr>
            <a:r>
              <a:rPr lang="en-US">
                <a:solidFill>
                  <a:schemeClr val="bg1"/>
                </a:solidFill>
              </a:rPr>
              <a:t>Calculated daily stock returns and polarity returns </a:t>
            </a:r>
          </a:p>
          <a:p>
            <a:pPr marL="285750" indent="-285750">
              <a:buFont typeface="Arial" panose="020B0604020202020204" pitchFamily="34" charset="0"/>
              <a:buChar char="•"/>
            </a:pPr>
            <a:r>
              <a:rPr lang="en-US">
                <a:solidFill>
                  <a:schemeClr val="bg1"/>
                </a:solidFill>
              </a:rPr>
              <a:t>Standardization</a:t>
            </a:r>
          </a:p>
        </p:txBody>
      </p:sp>
      <p:pic>
        <p:nvPicPr>
          <p:cNvPr id="7" name="Picture 6" descr="Text&#10;&#10;Description automatically generated">
            <a:extLst>
              <a:ext uri="{FF2B5EF4-FFF2-40B4-BE49-F238E27FC236}">
                <a16:creationId xmlns:a16="http://schemas.microsoft.com/office/drawing/2014/main" id="{D7A731DB-8830-EEEC-0A03-4BF4644E21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4" name="Slide Number Placeholder 3">
            <a:extLst>
              <a:ext uri="{FF2B5EF4-FFF2-40B4-BE49-F238E27FC236}">
                <a16:creationId xmlns:a16="http://schemas.microsoft.com/office/drawing/2014/main" id="{44D5849A-0DCA-9521-930D-B5BA7C414287}"/>
              </a:ext>
            </a:extLst>
          </p:cNvPr>
          <p:cNvSpPr>
            <a:spLocks noGrp="1"/>
          </p:cNvSpPr>
          <p:nvPr>
            <p:ph type="sldNum" idx="12"/>
          </p:nvPr>
        </p:nvSpPr>
        <p:spPr/>
        <p:txBody>
          <a:bodyPr/>
          <a:lstStyle/>
          <a:p>
            <a:fld id="{00000000-1234-1234-1234-123412341234}" type="slidenum">
              <a:rPr lang="en"/>
              <a:t>10</a:t>
            </a:fld>
            <a:endParaRPr lang="en-US"/>
          </a:p>
        </p:txBody>
      </p:sp>
    </p:spTree>
    <p:extLst>
      <p:ext uri="{BB962C8B-B14F-4D97-AF65-F5344CB8AC3E}">
        <p14:creationId xmlns:p14="http://schemas.microsoft.com/office/powerpoint/2010/main" val="129090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1230953" y="149239"/>
            <a:ext cx="6305732" cy="600164"/>
          </a:xfrm>
          <a:prstGeom prst="rect">
            <a:avLst/>
          </a:prstGeom>
          <a:noFill/>
        </p:spPr>
        <p:txBody>
          <a:bodyPr wrap="square" rtlCol="0">
            <a:spAutoFit/>
          </a:bodyPr>
          <a:lstStyle/>
          <a:p>
            <a:pPr algn="ctr"/>
            <a:r>
              <a:rPr lang="en-GB" sz="3300" b="1">
                <a:solidFill>
                  <a:schemeClr val="tx1">
                    <a:lumMod val="75000"/>
                    <a:lumOff val="25000"/>
                  </a:schemeClr>
                </a:solidFill>
                <a:latin typeface="Segoe UI" panose="020B0502040204020203" pitchFamily="34" charset="0"/>
                <a:cs typeface="Segoe UI" panose="020B0502040204020203" pitchFamily="34" charset="0"/>
              </a:rPr>
              <a:t>DATA LIMITATIONS</a:t>
            </a:r>
          </a:p>
        </p:txBody>
      </p:sp>
      <p:sp>
        <p:nvSpPr>
          <p:cNvPr id="19" name="Text Placeholder 2">
            <a:extLst>
              <a:ext uri="{FF2B5EF4-FFF2-40B4-BE49-F238E27FC236}">
                <a16:creationId xmlns:a16="http://schemas.microsoft.com/office/drawing/2014/main" id="{9E26BD29-D5A8-3BDD-9AAE-7A6CC7D7AB67}"/>
              </a:ext>
            </a:extLst>
          </p:cNvPr>
          <p:cNvSpPr>
            <a:spLocks noGrp="1"/>
          </p:cNvSpPr>
          <p:nvPr>
            <p:ph type="body" idx="1"/>
          </p:nvPr>
        </p:nvSpPr>
        <p:spPr>
          <a:xfrm>
            <a:off x="311700" y="1266325"/>
            <a:ext cx="3782452" cy="3302700"/>
          </a:xfrm>
        </p:spPr>
        <p:txBody>
          <a:bodyPr>
            <a:normAutofit fontScale="85000" lnSpcReduction="10000"/>
          </a:bodyPr>
          <a:lstStyle/>
          <a:p>
            <a:r>
              <a:rPr lang="en-US"/>
              <a:t>Unnecessary/ Redundant columns</a:t>
            </a:r>
            <a:endParaRPr lang="en-US">
              <a:cs typeface="Calibri" panose="020F0502020204030204"/>
            </a:endParaRPr>
          </a:p>
          <a:p>
            <a:pPr>
              <a:lnSpc>
                <a:spcPct val="114999"/>
              </a:lnSpc>
            </a:pPr>
            <a:r>
              <a:rPr lang="en-US"/>
              <a:t>Missing values </a:t>
            </a:r>
          </a:p>
          <a:p>
            <a:pPr>
              <a:lnSpc>
                <a:spcPct val="114999"/>
              </a:lnSpc>
            </a:pPr>
            <a:r>
              <a:rPr lang="en-US"/>
              <a:t>Data is not balanced over the years (More posts after 2020)</a:t>
            </a:r>
          </a:p>
          <a:p>
            <a:pPr>
              <a:lnSpc>
                <a:spcPct val="114999"/>
              </a:lnSpc>
            </a:pPr>
            <a:r>
              <a:rPr lang="en-US"/>
              <a:t>Slang and informal language</a:t>
            </a:r>
            <a:endParaRPr lang="en-US">
              <a:cs typeface="Calibri" panose="020F0502020204030204"/>
            </a:endParaRPr>
          </a:p>
          <a:p>
            <a:pPr>
              <a:lnSpc>
                <a:spcPct val="114999"/>
              </a:lnSpc>
            </a:pPr>
            <a:r>
              <a:rPr lang="en-US"/>
              <a:t>Biased sample</a:t>
            </a:r>
          </a:p>
          <a:p>
            <a:pPr>
              <a:lnSpc>
                <a:spcPct val="114999"/>
              </a:lnSpc>
            </a:pPr>
            <a:r>
              <a:rPr lang="en-US"/>
              <a:t>Contextual ambiguity due to limited context. Reddit posts lack in nuance in terms of context</a:t>
            </a:r>
            <a:endParaRPr lang="en-US">
              <a:cs typeface="Calibri"/>
            </a:endParaRPr>
          </a:p>
          <a:p>
            <a:pPr>
              <a:lnSpc>
                <a:spcPct val="114999"/>
              </a:lnSpc>
            </a:pPr>
            <a:r>
              <a:rPr lang="en-US"/>
              <a:t>Misspellings and acronyms</a:t>
            </a:r>
          </a:p>
          <a:p>
            <a:pPr>
              <a:lnSpc>
                <a:spcPct val="114999"/>
              </a:lnSpc>
            </a:pPr>
            <a:endParaRPr lang="en-US"/>
          </a:p>
          <a:p>
            <a:pPr>
              <a:lnSpc>
                <a:spcPct val="114999"/>
              </a:lnSpc>
            </a:pPr>
            <a:endParaRPr lang="en-US"/>
          </a:p>
          <a:p>
            <a:pPr>
              <a:lnSpc>
                <a:spcPct val="114999"/>
              </a:lnSpc>
            </a:pPr>
            <a:endParaRPr lang="en-US"/>
          </a:p>
        </p:txBody>
      </p:sp>
      <p:pic>
        <p:nvPicPr>
          <p:cNvPr id="3" name="Picture 2" descr="Text&#10;&#10;Description automatically generated">
            <a:extLst>
              <a:ext uri="{FF2B5EF4-FFF2-40B4-BE49-F238E27FC236}">
                <a16:creationId xmlns:a16="http://schemas.microsoft.com/office/drawing/2014/main" id="{523A8143-BEAC-DAB9-6A46-A6A5687C1A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8CC436FC-C885-D8F7-97A3-1FBD24B367BA}"/>
              </a:ext>
            </a:extLst>
          </p:cNvPr>
          <p:cNvSpPr>
            <a:spLocks noGrp="1"/>
          </p:cNvSpPr>
          <p:nvPr>
            <p:ph type="sldNum" idx="12"/>
          </p:nvPr>
        </p:nvSpPr>
        <p:spPr/>
        <p:txBody>
          <a:bodyPr/>
          <a:lstStyle/>
          <a:p>
            <a:fld id="{00000000-1234-1234-1234-123412341234}" type="slidenum">
              <a:rPr lang="en"/>
              <a:t>11</a:t>
            </a:fld>
            <a:endParaRPr lang="en-US"/>
          </a:p>
        </p:txBody>
      </p:sp>
      <p:pic>
        <p:nvPicPr>
          <p:cNvPr id="5" name="Picture 5" descr="Chart, bar chart&#10;&#10;Description automatically generated">
            <a:extLst>
              <a:ext uri="{FF2B5EF4-FFF2-40B4-BE49-F238E27FC236}">
                <a16:creationId xmlns:a16="http://schemas.microsoft.com/office/drawing/2014/main" id="{17C6A63E-9BCC-237F-2CD2-F030DE7E284F}"/>
              </a:ext>
            </a:extLst>
          </p:cNvPr>
          <p:cNvPicPr>
            <a:picLocks noChangeAspect="1"/>
          </p:cNvPicPr>
          <p:nvPr/>
        </p:nvPicPr>
        <p:blipFill>
          <a:blip r:embed="rId4"/>
          <a:stretch>
            <a:fillRect/>
          </a:stretch>
        </p:blipFill>
        <p:spPr>
          <a:xfrm>
            <a:off x="3921579" y="1287778"/>
            <a:ext cx="5148263" cy="3294225"/>
          </a:xfrm>
          <a:prstGeom prst="rect">
            <a:avLst/>
          </a:prstGeom>
        </p:spPr>
      </p:pic>
    </p:spTree>
    <p:extLst>
      <p:ext uri="{BB962C8B-B14F-4D97-AF65-F5344CB8AC3E}">
        <p14:creationId xmlns:p14="http://schemas.microsoft.com/office/powerpoint/2010/main" val="14111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en-GB" sz="3300" b="1">
                <a:solidFill>
                  <a:schemeClr val="tx1">
                    <a:lumMod val="75000"/>
                    <a:lumOff val="25000"/>
                  </a:schemeClr>
                </a:solidFill>
                <a:latin typeface="Segoe UI" panose="020B0502040204020203" pitchFamily="34" charset="0"/>
                <a:cs typeface="Segoe UI" panose="020B0502040204020203" pitchFamily="34" charset="0"/>
              </a:rPr>
              <a:t>EXPLORATORY DATA ANALYSIS</a:t>
            </a:r>
          </a:p>
        </p:txBody>
      </p:sp>
      <p:sp>
        <p:nvSpPr>
          <p:cNvPr id="3" name="Rectangle 2"/>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Post distribution in the </a:t>
            </a:r>
            <a:r>
              <a:rPr lang="en-US" sz="2400" b="1" err="1">
                <a:solidFill>
                  <a:schemeClr val="accent3">
                    <a:lumMod val="75000"/>
                  </a:schemeClr>
                </a:solidFill>
              </a:rPr>
              <a:t>Reddit</a:t>
            </a:r>
            <a:r>
              <a:rPr lang="en-US" sz="2400" b="1">
                <a:solidFill>
                  <a:schemeClr val="accent3">
                    <a:lumMod val="75000"/>
                  </a:schemeClr>
                </a:solidFill>
              </a:rPr>
              <a:t> </a:t>
            </a:r>
            <a:r>
              <a:rPr lang="en-US" sz="2400" b="1" err="1">
                <a:solidFill>
                  <a:schemeClr val="accent3">
                    <a:lumMod val="75000"/>
                  </a:schemeClr>
                </a:solidFill>
              </a:rPr>
              <a:t>WallStreetBets</a:t>
            </a:r>
            <a:r>
              <a:rPr lang="en-US" sz="2400" b="1">
                <a:solidFill>
                  <a:schemeClr val="accent3">
                    <a:lumMod val="75000"/>
                  </a:schemeClr>
                </a:solidFill>
              </a:rPr>
              <a:t> dataset</a:t>
            </a:r>
            <a:endParaRPr lang="en-IN" sz="2400" b="1">
              <a:solidFill>
                <a:schemeClr val="accent3">
                  <a:lumMod val="75000"/>
                </a:schemeClr>
              </a:solidFill>
            </a:endParaRPr>
          </a:p>
        </p:txBody>
      </p:sp>
      <p:pic>
        <p:nvPicPr>
          <p:cNvPr id="10" name="Picture 5" descr="Chart, bar chart&#10;&#10;Description automatically generated">
            <a:extLst>
              <a:ext uri="{FF2B5EF4-FFF2-40B4-BE49-F238E27FC236}">
                <a16:creationId xmlns:a16="http://schemas.microsoft.com/office/drawing/2014/main" id="{DC52D9BD-5310-8DDF-16C0-2C8FCEA3F7B0}"/>
              </a:ext>
            </a:extLst>
          </p:cNvPr>
          <p:cNvPicPr>
            <a:picLocks noChangeAspect="1"/>
          </p:cNvPicPr>
          <p:nvPr/>
        </p:nvPicPr>
        <p:blipFill>
          <a:blip r:embed="rId3"/>
          <a:stretch>
            <a:fillRect/>
          </a:stretch>
        </p:blipFill>
        <p:spPr>
          <a:xfrm>
            <a:off x="140926" y="1892368"/>
            <a:ext cx="3912713" cy="2445952"/>
          </a:xfrm>
          <a:prstGeom prst="rect">
            <a:avLst/>
          </a:prstGeom>
        </p:spPr>
      </p:pic>
      <p:pic>
        <p:nvPicPr>
          <p:cNvPr id="4" name="Picture 3" descr="Text&#10;&#10;Description automatically generated">
            <a:extLst>
              <a:ext uri="{FF2B5EF4-FFF2-40B4-BE49-F238E27FC236}">
                <a16:creationId xmlns:a16="http://schemas.microsoft.com/office/drawing/2014/main" id="{8065F4C5-3A70-4D77-9FB0-9E721B601F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ECCDB28E-7A4F-BC41-C5EE-C0725A2C5887}"/>
              </a:ext>
            </a:extLst>
          </p:cNvPr>
          <p:cNvSpPr>
            <a:spLocks noGrp="1"/>
          </p:cNvSpPr>
          <p:nvPr>
            <p:ph type="sldNum" idx="12"/>
          </p:nvPr>
        </p:nvSpPr>
        <p:spPr/>
        <p:txBody>
          <a:bodyPr/>
          <a:lstStyle/>
          <a:p>
            <a:fld id="{00000000-1234-1234-1234-123412341234}" type="slidenum">
              <a:rPr lang="en"/>
              <a:t>12</a:t>
            </a:fld>
            <a:endParaRPr lang="en-US"/>
          </a:p>
        </p:txBody>
      </p:sp>
      <p:pic>
        <p:nvPicPr>
          <p:cNvPr id="6" name="Picture 6">
            <a:extLst>
              <a:ext uri="{FF2B5EF4-FFF2-40B4-BE49-F238E27FC236}">
                <a16:creationId xmlns:a16="http://schemas.microsoft.com/office/drawing/2014/main" id="{6CDAA044-FB93-9151-FDEC-929982B9C869}"/>
              </a:ext>
            </a:extLst>
          </p:cNvPr>
          <p:cNvPicPr>
            <a:picLocks noChangeAspect="1"/>
          </p:cNvPicPr>
          <p:nvPr/>
        </p:nvPicPr>
        <p:blipFill>
          <a:blip r:embed="rId5"/>
          <a:stretch>
            <a:fillRect/>
          </a:stretch>
        </p:blipFill>
        <p:spPr>
          <a:xfrm>
            <a:off x="4173367" y="2013421"/>
            <a:ext cx="4821382" cy="2250212"/>
          </a:xfrm>
          <a:prstGeom prst="rect">
            <a:avLst/>
          </a:prstGeom>
        </p:spPr>
      </p:pic>
    </p:spTree>
    <p:extLst>
      <p:ext uri="{BB962C8B-B14F-4D97-AF65-F5344CB8AC3E}">
        <p14:creationId xmlns:p14="http://schemas.microsoft.com/office/powerpoint/2010/main" val="2939945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en-GB" sz="3300" b="1">
                <a:solidFill>
                  <a:schemeClr val="tx1">
                    <a:lumMod val="75000"/>
                    <a:lumOff val="25000"/>
                  </a:schemeClr>
                </a:solidFill>
                <a:latin typeface="Segoe UI" panose="020B0502040204020203" pitchFamily="34" charset="0"/>
                <a:cs typeface="Segoe UI" panose="020B0502040204020203" pitchFamily="34" charset="0"/>
              </a:rPr>
              <a:t>EXPLORATORY DATA ANALYSIS</a:t>
            </a:r>
          </a:p>
        </p:txBody>
      </p:sp>
      <p:sp>
        <p:nvSpPr>
          <p:cNvPr id="3" name="Rectangle 2"/>
          <p:cNvSpPr/>
          <p:nvPr/>
        </p:nvSpPr>
        <p:spPr>
          <a:xfrm>
            <a:off x="341713" y="750551"/>
            <a:ext cx="7994496" cy="461665"/>
          </a:xfrm>
          <a:prstGeom prst="rect">
            <a:avLst/>
          </a:prstGeom>
          <a:noFill/>
        </p:spPr>
        <p:txBody>
          <a:bodyPr wrap="square" rtlCol="0">
            <a:spAutoFit/>
          </a:bodyPr>
          <a:lstStyle/>
          <a:p>
            <a:pPr algn="ctr"/>
            <a:r>
              <a:rPr lang="en-US" sz="2400" b="1">
                <a:solidFill>
                  <a:schemeClr val="accent3">
                    <a:lumMod val="75000"/>
                  </a:schemeClr>
                </a:solidFill>
              </a:rPr>
              <a:t>TOTAL AND AVERAGE WORD COUNT FOR TITLES</a:t>
            </a:r>
            <a:endParaRPr lang="en-IN" sz="2400" b="1">
              <a:solidFill>
                <a:schemeClr val="accent3">
                  <a:lumMod val="75000"/>
                </a:schemeClr>
              </a:solidFill>
            </a:endParaRPr>
          </a:p>
        </p:txBody>
      </p:sp>
      <p:pic>
        <p:nvPicPr>
          <p:cNvPr id="7" name="Picture 5">
            <a:extLst>
              <a:ext uri="{FF2B5EF4-FFF2-40B4-BE49-F238E27FC236}">
                <a16:creationId xmlns:a16="http://schemas.microsoft.com/office/drawing/2014/main" id="{4B448E36-AA66-0CE3-D86A-9B05A884D009}"/>
              </a:ext>
            </a:extLst>
          </p:cNvPr>
          <p:cNvPicPr>
            <a:picLocks noChangeAspect="1"/>
          </p:cNvPicPr>
          <p:nvPr/>
        </p:nvPicPr>
        <p:blipFill>
          <a:blip r:embed="rId3"/>
          <a:stretch>
            <a:fillRect/>
          </a:stretch>
        </p:blipFill>
        <p:spPr>
          <a:xfrm>
            <a:off x="861306" y="1711498"/>
            <a:ext cx="4238654" cy="2577281"/>
          </a:xfrm>
          <a:prstGeom prst="rect">
            <a:avLst/>
          </a:prstGeom>
        </p:spPr>
      </p:pic>
      <p:sp>
        <p:nvSpPr>
          <p:cNvPr id="8"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 name="TextBox 1"/>
          <p:cNvSpPr txBox="1"/>
          <p:nvPr/>
        </p:nvSpPr>
        <p:spPr>
          <a:xfrm>
            <a:off x="5453458" y="2253762"/>
            <a:ext cx="1415845" cy="461665"/>
          </a:xfrm>
          <a:prstGeom prst="rect">
            <a:avLst/>
          </a:prstGeom>
          <a:noFill/>
        </p:spPr>
        <p:txBody>
          <a:bodyPr wrap="square" rtlCol="0">
            <a:spAutoFit/>
          </a:bodyPr>
          <a:lstStyle/>
          <a:p>
            <a:pPr algn="ctr"/>
            <a:r>
              <a:rPr lang="en-US" sz="1200" b="1">
                <a:solidFill>
                  <a:schemeClr val="bg1">
                    <a:lumMod val="50000"/>
                  </a:schemeClr>
                </a:solidFill>
              </a:rPr>
              <a:t>TOTAL NUMBER OF WORDS</a:t>
            </a:r>
            <a:endParaRPr lang="en-IN" sz="1200" b="1">
              <a:solidFill>
                <a:schemeClr val="bg1">
                  <a:lumMod val="50000"/>
                </a:schemeClr>
              </a:solidFill>
            </a:endParaRPr>
          </a:p>
        </p:txBody>
      </p:sp>
      <p:sp>
        <p:nvSpPr>
          <p:cNvPr id="12" name="TextBox 11"/>
          <p:cNvSpPr txBox="1"/>
          <p:nvPr/>
        </p:nvSpPr>
        <p:spPr>
          <a:xfrm>
            <a:off x="5187987" y="1875908"/>
            <a:ext cx="1861743" cy="461665"/>
          </a:xfrm>
          <a:prstGeom prst="rect">
            <a:avLst/>
          </a:prstGeom>
          <a:noFill/>
        </p:spPr>
        <p:txBody>
          <a:bodyPr wrap="square" lIns="91440" tIns="45720" rIns="91440" bIns="45720" rtlCol="0" anchor="t">
            <a:spAutoFit/>
          </a:bodyPr>
          <a:lstStyle/>
          <a:p>
            <a:pPr algn="ctr"/>
            <a:r>
              <a:rPr lang="en-US" sz="2400" b="1"/>
              <a:t>19,844,206</a:t>
            </a:r>
            <a:endParaRPr lang="en-IN" sz="2400" b="1"/>
          </a:p>
        </p:txBody>
      </p:sp>
      <p:sp>
        <p:nvSpPr>
          <p:cNvPr id="13" name="TextBox 12"/>
          <p:cNvSpPr txBox="1"/>
          <p:nvPr/>
        </p:nvSpPr>
        <p:spPr>
          <a:xfrm>
            <a:off x="7248913" y="2268986"/>
            <a:ext cx="1664067" cy="461665"/>
          </a:xfrm>
          <a:prstGeom prst="rect">
            <a:avLst/>
          </a:prstGeom>
          <a:noFill/>
        </p:spPr>
        <p:txBody>
          <a:bodyPr wrap="square" rtlCol="0">
            <a:spAutoFit/>
          </a:bodyPr>
          <a:lstStyle/>
          <a:p>
            <a:pPr algn="ctr"/>
            <a:r>
              <a:rPr lang="en-US" sz="1200" b="1">
                <a:solidFill>
                  <a:schemeClr val="bg1">
                    <a:lumMod val="50000"/>
                  </a:schemeClr>
                </a:solidFill>
              </a:rPr>
              <a:t>AVERAGE NUMBER OF WORDS</a:t>
            </a:r>
            <a:endParaRPr lang="en-IN" sz="1200" b="1">
              <a:solidFill>
                <a:schemeClr val="bg1">
                  <a:lumMod val="50000"/>
                </a:schemeClr>
              </a:solidFill>
            </a:endParaRPr>
          </a:p>
        </p:txBody>
      </p:sp>
      <p:sp>
        <p:nvSpPr>
          <p:cNvPr id="14" name="TextBox 13"/>
          <p:cNvSpPr txBox="1"/>
          <p:nvPr/>
        </p:nvSpPr>
        <p:spPr>
          <a:xfrm>
            <a:off x="7341252" y="1875908"/>
            <a:ext cx="1415845" cy="461665"/>
          </a:xfrm>
          <a:prstGeom prst="rect">
            <a:avLst/>
          </a:prstGeom>
          <a:noFill/>
        </p:spPr>
        <p:txBody>
          <a:bodyPr wrap="square" rtlCol="0">
            <a:spAutoFit/>
          </a:bodyPr>
          <a:lstStyle/>
          <a:p>
            <a:pPr algn="ctr"/>
            <a:r>
              <a:rPr lang="en-US" sz="2400" b="1"/>
              <a:t>8.95</a:t>
            </a:r>
            <a:endParaRPr lang="en-IN" sz="2400" b="1"/>
          </a:p>
        </p:txBody>
      </p:sp>
      <p:sp>
        <p:nvSpPr>
          <p:cNvPr id="15" name="TextBox 14"/>
          <p:cNvSpPr txBox="1"/>
          <p:nvPr/>
        </p:nvSpPr>
        <p:spPr>
          <a:xfrm>
            <a:off x="6279366" y="3039919"/>
            <a:ext cx="1805202" cy="461665"/>
          </a:xfrm>
          <a:prstGeom prst="rect">
            <a:avLst/>
          </a:prstGeom>
          <a:noFill/>
        </p:spPr>
        <p:txBody>
          <a:bodyPr wrap="square" rtlCol="0">
            <a:spAutoFit/>
          </a:bodyPr>
          <a:lstStyle/>
          <a:p>
            <a:pPr algn="ctr"/>
            <a:r>
              <a:rPr lang="en-US" sz="1200" b="1">
                <a:solidFill>
                  <a:schemeClr val="bg1">
                    <a:lumMod val="50000"/>
                  </a:schemeClr>
                </a:solidFill>
              </a:rPr>
              <a:t>MAX NUMBER OF WORDS IN A TITLE</a:t>
            </a:r>
            <a:endParaRPr lang="en-IN" sz="1200" b="1">
              <a:solidFill>
                <a:schemeClr val="bg1">
                  <a:lumMod val="50000"/>
                </a:schemeClr>
              </a:solidFill>
            </a:endParaRPr>
          </a:p>
        </p:txBody>
      </p:sp>
      <p:sp>
        <p:nvSpPr>
          <p:cNvPr id="16" name="TextBox 15"/>
          <p:cNvSpPr txBox="1"/>
          <p:nvPr/>
        </p:nvSpPr>
        <p:spPr>
          <a:xfrm>
            <a:off x="6474045" y="3562364"/>
            <a:ext cx="1415845" cy="461665"/>
          </a:xfrm>
          <a:prstGeom prst="rect">
            <a:avLst/>
          </a:prstGeom>
          <a:noFill/>
        </p:spPr>
        <p:txBody>
          <a:bodyPr wrap="square" rtlCol="0">
            <a:spAutoFit/>
          </a:bodyPr>
          <a:lstStyle/>
          <a:p>
            <a:pPr algn="ctr"/>
            <a:r>
              <a:rPr lang="en-US" sz="2400" b="1"/>
              <a:t>112</a:t>
            </a:r>
            <a:endParaRPr lang="en-IN" sz="2400" b="1"/>
          </a:p>
        </p:txBody>
      </p:sp>
      <p:pic>
        <p:nvPicPr>
          <p:cNvPr id="5" name="Picture 4" descr="Text&#10;&#10;Description automatically generated">
            <a:extLst>
              <a:ext uri="{FF2B5EF4-FFF2-40B4-BE49-F238E27FC236}">
                <a16:creationId xmlns:a16="http://schemas.microsoft.com/office/drawing/2014/main" id="{9BDA03E2-3421-30B2-5383-9CDF448DE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4" name="Slide Number Placeholder 3">
            <a:extLst>
              <a:ext uri="{FF2B5EF4-FFF2-40B4-BE49-F238E27FC236}">
                <a16:creationId xmlns:a16="http://schemas.microsoft.com/office/drawing/2014/main" id="{C72FA081-46DA-72B0-1090-4D35BE0427D1}"/>
              </a:ext>
            </a:extLst>
          </p:cNvPr>
          <p:cNvSpPr>
            <a:spLocks noGrp="1"/>
          </p:cNvSpPr>
          <p:nvPr>
            <p:ph type="sldNum" idx="12"/>
          </p:nvPr>
        </p:nvSpPr>
        <p:spPr/>
        <p:txBody>
          <a:bodyPr/>
          <a:lstStyle/>
          <a:p>
            <a:fld id="{00000000-1234-1234-1234-123412341234}" type="slidenum">
              <a:rPr lang="en"/>
              <a:t>13</a:t>
            </a:fld>
            <a:endParaRPr lang="en-US"/>
          </a:p>
        </p:txBody>
      </p:sp>
    </p:spTree>
    <p:extLst>
      <p:ext uri="{BB962C8B-B14F-4D97-AF65-F5344CB8AC3E}">
        <p14:creationId xmlns:p14="http://schemas.microsoft.com/office/powerpoint/2010/main" val="17254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en-GB" sz="3300" b="1">
                <a:solidFill>
                  <a:schemeClr val="tx1">
                    <a:lumMod val="75000"/>
                    <a:lumOff val="25000"/>
                  </a:schemeClr>
                </a:solidFill>
                <a:latin typeface="Segoe UI" panose="020B0502040204020203" pitchFamily="34" charset="0"/>
                <a:cs typeface="Segoe UI" panose="020B0502040204020203" pitchFamily="34" charset="0"/>
              </a:rPr>
              <a:t>EXPLORATORY DATA ANALYSIS</a:t>
            </a:r>
          </a:p>
        </p:txBody>
      </p:sp>
      <p:sp>
        <p:nvSpPr>
          <p:cNvPr id="3" name="Rectangle 2"/>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Word Cloud Based on Titles</a:t>
            </a:r>
            <a:endParaRPr lang="en-IN" sz="2400" b="1">
              <a:solidFill>
                <a:schemeClr val="accent3">
                  <a:lumMod val="75000"/>
                </a:schemeClr>
              </a:solidFill>
            </a:endParaRPr>
          </a:p>
        </p:txBody>
      </p:sp>
      <p:pic>
        <p:nvPicPr>
          <p:cNvPr id="8" name="Picture 4" descr="A picture containing text, newspaper, screenshot&#10;&#10;Description automatically generated">
            <a:extLst>
              <a:ext uri="{FF2B5EF4-FFF2-40B4-BE49-F238E27FC236}">
                <a16:creationId xmlns:a16="http://schemas.microsoft.com/office/drawing/2014/main" id="{F469D31D-C3D1-C99A-9B4A-4CF8E3B2CC82}"/>
              </a:ext>
            </a:extLst>
          </p:cNvPr>
          <p:cNvPicPr>
            <a:picLocks noChangeAspect="1"/>
          </p:cNvPicPr>
          <p:nvPr/>
        </p:nvPicPr>
        <p:blipFill rotWithShape="1">
          <a:blip r:embed="rId3"/>
          <a:srcRect r="3892"/>
          <a:stretch/>
        </p:blipFill>
        <p:spPr>
          <a:xfrm>
            <a:off x="1327617" y="1291098"/>
            <a:ext cx="6491256" cy="3850360"/>
          </a:xfrm>
          <a:prstGeom prst="rect">
            <a:avLst/>
          </a:prstGeom>
        </p:spPr>
      </p:pic>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pic>
        <p:nvPicPr>
          <p:cNvPr id="4" name="Picture 3" descr="Text&#10;&#10;Description automatically generated">
            <a:extLst>
              <a:ext uri="{FF2B5EF4-FFF2-40B4-BE49-F238E27FC236}">
                <a16:creationId xmlns:a16="http://schemas.microsoft.com/office/drawing/2014/main" id="{219F8572-2DC2-1DF0-A57F-C77B1F4B2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13" name="Rectangle 12">
            <a:extLst>
              <a:ext uri="{FF2B5EF4-FFF2-40B4-BE49-F238E27FC236}">
                <a16:creationId xmlns:a16="http://schemas.microsoft.com/office/drawing/2014/main" id="{93A053B5-9218-936D-367A-3BAC62CA31FC}"/>
              </a:ext>
            </a:extLst>
          </p:cNvPr>
          <p:cNvSpPr/>
          <p:nvPr/>
        </p:nvSpPr>
        <p:spPr>
          <a:xfrm>
            <a:off x="6540499" y="3000374"/>
            <a:ext cx="642937" cy="2698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E0601F1C-F475-CD87-1978-B273B4EB80C9}"/>
              </a:ext>
            </a:extLst>
          </p:cNvPr>
          <p:cNvSpPr>
            <a:spLocks noGrp="1"/>
          </p:cNvSpPr>
          <p:nvPr>
            <p:ph type="sldNum" idx="12"/>
          </p:nvPr>
        </p:nvSpPr>
        <p:spPr/>
        <p:txBody>
          <a:bodyPr/>
          <a:lstStyle/>
          <a:p>
            <a:fld id="{00000000-1234-1234-1234-123412341234}" type="slidenum">
              <a:rPr lang="en"/>
              <a:t>14</a:t>
            </a:fld>
            <a:endParaRPr lang="en-US"/>
          </a:p>
        </p:txBody>
      </p:sp>
    </p:spTree>
    <p:extLst>
      <p:ext uri="{BB962C8B-B14F-4D97-AF65-F5344CB8AC3E}">
        <p14:creationId xmlns:p14="http://schemas.microsoft.com/office/powerpoint/2010/main" val="120881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en-GB" sz="3300" b="1">
                <a:solidFill>
                  <a:schemeClr val="tx1">
                    <a:lumMod val="75000"/>
                    <a:lumOff val="25000"/>
                  </a:schemeClr>
                </a:solidFill>
                <a:latin typeface="Segoe UI" panose="020B0502040204020203" pitchFamily="34" charset="0"/>
                <a:cs typeface="Segoe UI" panose="020B0502040204020203" pitchFamily="34" charset="0"/>
              </a:rPr>
              <a:t>EXPLORATORY DATA ANALYSIS</a:t>
            </a:r>
          </a:p>
        </p:txBody>
      </p:sp>
      <p:sp>
        <p:nvSpPr>
          <p:cNvPr id="3" name="Rectangle 2"/>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Word Cloud Based on Body</a:t>
            </a:r>
            <a:endParaRPr lang="en-IN" sz="2400" b="1">
              <a:solidFill>
                <a:schemeClr val="accent3">
                  <a:lumMod val="75000"/>
                </a:schemeClr>
              </a:solidFill>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pic>
        <p:nvPicPr>
          <p:cNvPr id="11" name="Picture 5" descr="A picture containing text, newspaper&#10;&#10;Description automatically generated">
            <a:extLst>
              <a:ext uri="{FF2B5EF4-FFF2-40B4-BE49-F238E27FC236}">
                <a16:creationId xmlns:a16="http://schemas.microsoft.com/office/drawing/2014/main" id="{C5AE94FC-531A-25A1-45FC-231CC06F258B}"/>
              </a:ext>
            </a:extLst>
          </p:cNvPr>
          <p:cNvPicPr>
            <a:picLocks noChangeAspect="1"/>
          </p:cNvPicPr>
          <p:nvPr/>
        </p:nvPicPr>
        <p:blipFill>
          <a:blip r:embed="rId3"/>
          <a:stretch>
            <a:fillRect/>
          </a:stretch>
        </p:blipFill>
        <p:spPr>
          <a:xfrm>
            <a:off x="1484093" y="1331497"/>
            <a:ext cx="6430541" cy="3777584"/>
          </a:xfrm>
          <a:prstGeom prst="rect">
            <a:avLst/>
          </a:prstGeom>
        </p:spPr>
      </p:pic>
      <p:pic>
        <p:nvPicPr>
          <p:cNvPr id="4" name="Picture 3" descr="Text&#10;&#10;Description automatically generated">
            <a:extLst>
              <a:ext uri="{FF2B5EF4-FFF2-40B4-BE49-F238E27FC236}">
                <a16:creationId xmlns:a16="http://schemas.microsoft.com/office/drawing/2014/main" id="{DE1DF2D7-367A-D005-1897-9637A88655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A0ACAD40-D704-365C-7D06-F3E4B20AD44E}"/>
              </a:ext>
            </a:extLst>
          </p:cNvPr>
          <p:cNvSpPr>
            <a:spLocks noGrp="1"/>
          </p:cNvSpPr>
          <p:nvPr>
            <p:ph type="sldNum" idx="12"/>
          </p:nvPr>
        </p:nvSpPr>
        <p:spPr/>
        <p:txBody>
          <a:bodyPr/>
          <a:lstStyle/>
          <a:p>
            <a:fld id="{00000000-1234-1234-1234-123412341234}" type="slidenum">
              <a:rPr lang="en"/>
              <a:t>15</a:t>
            </a:fld>
            <a:endParaRPr lang="en-US"/>
          </a:p>
        </p:txBody>
      </p:sp>
    </p:spTree>
    <p:extLst>
      <p:ext uri="{BB962C8B-B14F-4D97-AF65-F5344CB8AC3E}">
        <p14:creationId xmlns:p14="http://schemas.microsoft.com/office/powerpoint/2010/main" val="53120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47" name="TextBox 46">
            <a:extLst>
              <a:ext uri="{FF2B5EF4-FFF2-40B4-BE49-F238E27FC236}">
                <a16:creationId xmlns:a16="http://schemas.microsoft.com/office/drawing/2014/main" id="{40197C98-0063-4691-A067-624B29C0F7F6}"/>
              </a:ext>
            </a:extLst>
          </p:cNvPr>
          <p:cNvSpPr txBox="1"/>
          <p:nvPr/>
        </p:nvSpPr>
        <p:spPr>
          <a:xfrm>
            <a:off x="1190051" y="154120"/>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graphicFrame>
        <p:nvGraphicFramePr>
          <p:cNvPr id="7" name="Table 6"/>
          <p:cNvGraphicFramePr>
            <a:graphicFrameLocks noGrp="1"/>
          </p:cNvGraphicFramePr>
          <p:nvPr>
            <p:extLst>
              <p:ext uri="{D42A27DB-BD31-4B8C-83A1-F6EECF244321}">
                <p14:modId xmlns:p14="http://schemas.microsoft.com/office/powerpoint/2010/main" val="1422206249"/>
              </p:ext>
            </p:extLst>
          </p:nvPr>
        </p:nvGraphicFramePr>
        <p:xfrm>
          <a:off x="597477" y="1366404"/>
          <a:ext cx="7835491" cy="3221280"/>
        </p:xfrm>
        <a:graphic>
          <a:graphicData uri="http://schemas.openxmlformats.org/drawingml/2006/table">
            <a:tbl>
              <a:tblPr bandRow="1">
                <a:tableStyleId>{5C22544A-7EE6-4342-B048-85BDC9FD1C3A}</a:tableStyleId>
              </a:tblPr>
              <a:tblGrid>
                <a:gridCol w="3106881">
                  <a:extLst>
                    <a:ext uri="{9D8B030D-6E8A-4147-A177-3AD203B41FA5}">
                      <a16:colId xmlns:a16="http://schemas.microsoft.com/office/drawing/2014/main" val="1200691780"/>
                    </a:ext>
                  </a:extLst>
                </a:gridCol>
                <a:gridCol w="2135284">
                  <a:extLst>
                    <a:ext uri="{9D8B030D-6E8A-4147-A177-3AD203B41FA5}">
                      <a16:colId xmlns:a16="http://schemas.microsoft.com/office/drawing/2014/main" val="2618864193"/>
                    </a:ext>
                  </a:extLst>
                </a:gridCol>
                <a:gridCol w="2593326">
                  <a:extLst>
                    <a:ext uri="{9D8B030D-6E8A-4147-A177-3AD203B41FA5}">
                      <a16:colId xmlns:a16="http://schemas.microsoft.com/office/drawing/2014/main" val="1945636876"/>
                    </a:ext>
                  </a:extLst>
                </a:gridCol>
              </a:tblGrid>
              <a:tr h="536880">
                <a:tc>
                  <a:txBody>
                    <a:bodyPr/>
                    <a:lstStyle/>
                    <a:p>
                      <a:r>
                        <a:rPr lang="en-IN"/>
                        <a:t>Latent Dirichlet Allocation</a:t>
                      </a:r>
                    </a:p>
                  </a:txBody>
                  <a:tcPr/>
                </a:tc>
                <a:tc>
                  <a:txBody>
                    <a:bodyPr/>
                    <a:lstStyle/>
                    <a:p>
                      <a:r>
                        <a:rPr lang="en-IN"/>
                        <a:t>LDA</a:t>
                      </a:r>
                    </a:p>
                  </a:txBody>
                  <a:tcPr/>
                </a:tc>
                <a:tc>
                  <a:txBody>
                    <a:bodyPr/>
                    <a:lstStyle/>
                    <a:p>
                      <a:r>
                        <a:rPr lang="en-IN"/>
                        <a:t>Topic Modelling</a:t>
                      </a:r>
                    </a:p>
                  </a:txBody>
                  <a:tcPr/>
                </a:tc>
                <a:extLst>
                  <a:ext uri="{0D108BD9-81ED-4DB2-BD59-A6C34878D82A}">
                    <a16:rowId xmlns:a16="http://schemas.microsoft.com/office/drawing/2014/main" val="2986327161"/>
                  </a:ext>
                </a:extLst>
              </a:tr>
              <a:tr h="536880">
                <a:tc>
                  <a:txBody>
                    <a:bodyPr/>
                    <a:lstStyle/>
                    <a:p>
                      <a:r>
                        <a:rPr lang="en-IN" err="1"/>
                        <a:t>spaCy</a:t>
                      </a:r>
                      <a:r>
                        <a:rPr lang="en-IN"/>
                        <a:t> NER </a:t>
                      </a:r>
                    </a:p>
                  </a:txBody>
                  <a:tcPr/>
                </a:tc>
                <a:tc>
                  <a:txBody>
                    <a:bodyPr/>
                    <a:lstStyle/>
                    <a:p>
                      <a:r>
                        <a:rPr lang="en-IN"/>
                        <a:t>Named Entity Recognition</a:t>
                      </a:r>
                    </a:p>
                  </a:txBody>
                  <a:tcPr/>
                </a:tc>
                <a:tc>
                  <a:txBody>
                    <a:bodyPr/>
                    <a:lstStyle/>
                    <a:p>
                      <a:r>
                        <a:rPr lang="en-IN"/>
                        <a:t>Organization labelling</a:t>
                      </a:r>
                    </a:p>
                  </a:txBody>
                  <a:tcPr/>
                </a:tc>
                <a:extLst>
                  <a:ext uri="{0D108BD9-81ED-4DB2-BD59-A6C34878D82A}">
                    <a16:rowId xmlns:a16="http://schemas.microsoft.com/office/drawing/2014/main" val="1880016645"/>
                  </a:ext>
                </a:extLst>
              </a:tr>
              <a:tr h="536880">
                <a:tc>
                  <a:txBody>
                    <a:bodyPr/>
                    <a:lstStyle/>
                    <a:p>
                      <a:r>
                        <a:rPr lang="en-US"/>
                        <a:t>Valence Aware Dictionary for Sentiment Reasoning</a:t>
                      </a:r>
                      <a:endParaRPr lang="en-IN"/>
                    </a:p>
                  </a:txBody>
                  <a:tcPr/>
                </a:tc>
                <a:tc>
                  <a:txBody>
                    <a:bodyPr/>
                    <a:lstStyle/>
                    <a:p>
                      <a:r>
                        <a:rPr lang="en-US"/>
                        <a:t>VADER</a:t>
                      </a:r>
                      <a:endParaRPr lang="en-IN"/>
                    </a:p>
                  </a:txBody>
                  <a:tcPr/>
                </a:tc>
                <a:tc>
                  <a:txBody>
                    <a:bodyPr/>
                    <a:lstStyle/>
                    <a:p>
                      <a:r>
                        <a:rPr lang="en-IN"/>
                        <a:t>Sentiment Compounding</a:t>
                      </a:r>
                    </a:p>
                  </a:txBody>
                  <a:tcPr/>
                </a:tc>
                <a:extLst>
                  <a:ext uri="{0D108BD9-81ED-4DB2-BD59-A6C34878D82A}">
                    <a16:rowId xmlns:a16="http://schemas.microsoft.com/office/drawing/2014/main" val="4217522043"/>
                  </a:ext>
                </a:extLst>
              </a:tr>
              <a:tr h="536880">
                <a:tc>
                  <a:txBody>
                    <a:bodyPr/>
                    <a:lstStyle/>
                    <a:p>
                      <a:r>
                        <a:rPr lang="en-IN" err="1"/>
                        <a:t>TextBlob</a:t>
                      </a:r>
                      <a:r>
                        <a:rPr lang="en-IN"/>
                        <a:t> Pattern Analyzer </a:t>
                      </a:r>
                    </a:p>
                  </a:txBody>
                  <a:tcPr/>
                </a:tc>
                <a:tc>
                  <a:txBody>
                    <a:bodyPr/>
                    <a:lstStyle/>
                    <a:p>
                      <a:endParaRPr lang="en-IN"/>
                    </a:p>
                  </a:txBody>
                  <a:tcPr/>
                </a:tc>
                <a:tc>
                  <a:txBody>
                    <a:bodyPr/>
                    <a:lstStyle/>
                    <a:p>
                      <a:r>
                        <a:rPr lang="en-IN"/>
                        <a:t>Polarity and Subjectivity</a:t>
                      </a:r>
                    </a:p>
                  </a:txBody>
                  <a:tcPr/>
                </a:tc>
                <a:extLst>
                  <a:ext uri="{0D108BD9-81ED-4DB2-BD59-A6C34878D82A}">
                    <a16:rowId xmlns:a16="http://schemas.microsoft.com/office/drawing/2014/main" val="2583416797"/>
                  </a:ext>
                </a:extLst>
              </a:tr>
              <a:tr h="536880">
                <a:tc>
                  <a:txBody>
                    <a:bodyPr/>
                    <a:lstStyle/>
                    <a:p>
                      <a:r>
                        <a:rPr lang="en-US"/>
                        <a:t>Aspect Based Sentiment Analysis</a:t>
                      </a:r>
                      <a:endParaRPr lang="en-IN"/>
                    </a:p>
                  </a:txBody>
                  <a:tcPr/>
                </a:tc>
                <a:tc>
                  <a:txBody>
                    <a:bodyPr/>
                    <a:lstStyle/>
                    <a:p>
                      <a:r>
                        <a:rPr lang="en-US"/>
                        <a:t>ABSA</a:t>
                      </a:r>
                      <a:endParaRPr lang="en-IN"/>
                    </a:p>
                  </a:txBody>
                  <a:tcPr/>
                </a:tc>
                <a:tc>
                  <a:txBody>
                    <a:bodyPr/>
                    <a:lstStyle/>
                    <a:p>
                      <a:r>
                        <a:rPr lang="en-US"/>
                        <a:t>Aspect based Sentiment</a:t>
                      </a:r>
                      <a:endParaRPr lang="en-IN"/>
                    </a:p>
                  </a:txBody>
                  <a:tcPr/>
                </a:tc>
                <a:extLst>
                  <a:ext uri="{0D108BD9-81ED-4DB2-BD59-A6C34878D82A}">
                    <a16:rowId xmlns:a16="http://schemas.microsoft.com/office/drawing/2014/main" val="967596498"/>
                  </a:ext>
                </a:extLst>
              </a:tr>
              <a:tr h="536880">
                <a:tc>
                  <a:txBody>
                    <a:bodyPr/>
                    <a:lstStyle/>
                    <a:p>
                      <a:pPr lvl="0">
                        <a:buNone/>
                      </a:pPr>
                      <a:r>
                        <a:rPr lang="en-US" sz="1350" b="0" i="0" u="none" strike="noStrike" noProof="0">
                          <a:latin typeface="Calibri"/>
                        </a:rPr>
                        <a:t>Naive Bayes</a:t>
                      </a:r>
                      <a:endParaRPr lang="en-US"/>
                    </a:p>
                  </a:txBody>
                  <a:tcPr/>
                </a:tc>
                <a:tc>
                  <a:txBody>
                    <a:bodyPr/>
                    <a:lstStyle/>
                    <a:p>
                      <a:pPr lvl="0">
                        <a:buNone/>
                      </a:pPr>
                      <a:endParaRPr lang="en-US"/>
                    </a:p>
                  </a:txBody>
                  <a:tcPr/>
                </a:tc>
                <a:tc>
                  <a:txBody>
                    <a:bodyPr/>
                    <a:lstStyle/>
                    <a:p>
                      <a:pPr lvl="0">
                        <a:buNone/>
                      </a:pPr>
                      <a:r>
                        <a:rPr lang="en-US" sz="1400" b="0" i="0" u="none" strike="noStrike" noProof="0">
                          <a:latin typeface="Calibri"/>
                        </a:rPr>
                        <a:t>Probabilistic algorithm </a:t>
                      </a:r>
                    </a:p>
                  </a:txBody>
                  <a:tcPr/>
                </a:tc>
                <a:extLst>
                  <a:ext uri="{0D108BD9-81ED-4DB2-BD59-A6C34878D82A}">
                    <a16:rowId xmlns:a16="http://schemas.microsoft.com/office/drawing/2014/main" val="56763971"/>
                  </a:ext>
                </a:extLst>
              </a:tr>
            </a:tbl>
          </a:graphicData>
        </a:graphic>
      </p:graphicFrame>
      <p:sp>
        <p:nvSpPr>
          <p:cNvPr id="72" name="Rectangle 71"/>
          <p:cNvSpPr/>
          <p:nvPr/>
        </p:nvSpPr>
        <p:spPr>
          <a:xfrm>
            <a:off x="530492" y="793273"/>
            <a:ext cx="7994496" cy="461665"/>
          </a:xfrm>
          <a:prstGeom prst="rect">
            <a:avLst/>
          </a:prstGeom>
          <a:noFill/>
        </p:spPr>
        <p:txBody>
          <a:bodyPr wrap="square" rtlCol="0">
            <a:spAutoFit/>
          </a:bodyPr>
          <a:lstStyle/>
          <a:p>
            <a:pPr algn="ctr"/>
            <a:r>
              <a:rPr lang="en-US" sz="2400" b="1">
                <a:solidFill>
                  <a:schemeClr val="accent3">
                    <a:lumMod val="75000"/>
                  </a:schemeClr>
                </a:solidFill>
              </a:rPr>
              <a:t>Models Applied</a:t>
            </a:r>
            <a:endParaRPr lang="en-IN" sz="2400" b="1">
              <a:solidFill>
                <a:schemeClr val="accent3">
                  <a:lumMod val="75000"/>
                </a:schemeClr>
              </a:solidFill>
            </a:endParaRPr>
          </a:p>
        </p:txBody>
      </p:sp>
      <p:pic>
        <p:nvPicPr>
          <p:cNvPr id="3" name="Picture 2" descr="Text&#10;&#10;Description automatically generated">
            <a:extLst>
              <a:ext uri="{FF2B5EF4-FFF2-40B4-BE49-F238E27FC236}">
                <a16:creationId xmlns:a16="http://schemas.microsoft.com/office/drawing/2014/main" id="{926082FC-D167-84F9-5FCC-E2C52941B8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Tree>
    <p:extLst>
      <p:ext uri="{BB962C8B-B14F-4D97-AF65-F5344CB8AC3E}">
        <p14:creationId xmlns:p14="http://schemas.microsoft.com/office/powerpoint/2010/main" val="2412227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47" name="TextBox 46">
            <a:extLst>
              <a:ext uri="{FF2B5EF4-FFF2-40B4-BE49-F238E27FC236}">
                <a16:creationId xmlns:a16="http://schemas.microsoft.com/office/drawing/2014/main" id="{40197C98-0063-4691-A067-624B29C0F7F6}"/>
              </a:ext>
            </a:extLst>
          </p:cNvPr>
          <p:cNvSpPr txBox="1"/>
          <p:nvPr/>
        </p:nvSpPr>
        <p:spPr>
          <a:xfrm>
            <a:off x="1112312" y="42794"/>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72" name="Rectangle 71"/>
          <p:cNvSpPr/>
          <p:nvPr/>
        </p:nvSpPr>
        <p:spPr>
          <a:xfrm>
            <a:off x="452753" y="681947"/>
            <a:ext cx="7994496" cy="461665"/>
          </a:xfrm>
          <a:prstGeom prst="rect">
            <a:avLst/>
          </a:prstGeom>
          <a:noFill/>
        </p:spPr>
        <p:txBody>
          <a:bodyPr wrap="square" rtlCol="0">
            <a:spAutoFit/>
          </a:bodyPr>
          <a:lstStyle/>
          <a:p>
            <a:pPr algn="ctr"/>
            <a:r>
              <a:rPr lang="en-US" sz="2400" b="1">
                <a:solidFill>
                  <a:schemeClr val="accent3">
                    <a:lumMod val="75000"/>
                  </a:schemeClr>
                </a:solidFill>
              </a:rPr>
              <a:t>Latent </a:t>
            </a:r>
            <a:r>
              <a:rPr lang="en-US" sz="2400" b="1" err="1">
                <a:solidFill>
                  <a:schemeClr val="accent3">
                    <a:lumMod val="75000"/>
                  </a:schemeClr>
                </a:solidFill>
              </a:rPr>
              <a:t>Dirichlet</a:t>
            </a:r>
            <a:r>
              <a:rPr lang="en-US" sz="2400" b="1">
                <a:solidFill>
                  <a:schemeClr val="accent3">
                    <a:lumMod val="75000"/>
                  </a:schemeClr>
                </a:solidFill>
              </a:rPr>
              <a:t> Allocation (LDA)</a:t>
            </a:r>
          </a:p>
        </p:txBody>
      </p:sp>
      <p:grpSp>
        <p:nvGrpSpPr>
          <p:cNvPr id="96" name="Group 95">
            <a:extLst>
              <a:ext uri="{FF2B5EF4-FFF2-40B4-BE49-F238E27FC236}">
                <a16:creationId xmlns:a16="http://schemas.microsoft.com/office/drawing/2014/main" id="{4F158FA8-AA9C-8F44-8299-E8F601CACBB1}"/>
              </a:ext>
            </a:extLst>
          </p:cNvPr>
          <p:cNvGrpSpPr/>
          <p:nvPr/>
        </p:nvGrpSpPr>
        <p:grpSpPr>
          <a:xfrm>
            <a:off x="859044" y="1273689"/>
            <a:ext cx="2261580" cy="1400288"/>
            <a:chOff x="1218813" y="2786957"/>
            <a:chExt cx="1659740" cy="1119322"/>
          </a:xfrm>
        </p:grpSpPr>
        <p:sp>
          <p:nvSpPr>
            <p:cNvPr id="97" name="Freeform 32">
              <a:extLst>
                <a:ext uri="{FF2B5EF4-FFF2-40B4-BE49-F238E27FC236}">
                  <a16:creationId xmlns:a16="http://schemas.microsoft.com/office/drawing/2014/main" id="{5A131EF8-A83A-934F-AF4C-ABB765D55266}"/>
                </a:ext>
              </a:extLst>
            </p:cNvPr>
            <p:cNvSpPr>
              <a:spLocks/>
            </p:cNvSpPr>
            <p:nvPr/>
          </p:nvSpPr>
          <p:spPr bwMode="auto">
            <a:xfrm flipH="1">
              <a:off x="1218813" y="2786957"/>
              <a:ext cx="1659740" cy="1119322"/>
            </a:xfrm>
            <a:custGeom>
              <a:avLst/>
              <a:gdLst>
                <a:gd name="T0" fmla="*/ 832 w 1078"/>
                <a:gd name="T1" fmla="*/ 363 h 727"/>
                <a:gd name="T2" fmla="*/ 1078 w 1078"/>
                <a:gd name="T3" fmla="*/ 115 h 727"/>
                <a:gd name="T4" fmla="*/ 362 w 1078"/>
                <a:gd name="T5" fmla="*/ 115 h 727"/>
                <a:gd name="T6" fmla="*/ 362 w 1078"/>
                <a:gd name="T7" fmla="*/ 0 h 727"/>
                <a:gd name="T8" fmla="*/ 0 w 1078"/>
                <a:gd name="T9" fmla="*/ 363 h 727"/>
                <a:gd name="T10" fmla="*/ 362 w 1078"/>
                <a:gd name="T11" fmla="*/ 727 h 727"/>
                <a:gd name="T12" fmla="*/ 362 w 1078"/>
                <a:gd name="T13" fmla="*/ 592 h 727"/>
                <a:gd name="T14" fmla="*/ 1058 w 1078"/>
                <a:gd name="T15" fmla="*/ 592 h 727"/>
                <a:gd name="T16" fmla="*/ 832 w 1078"/>
                <a:gd name="T17" fmla="*/ 36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8" h="727">
                  <a:moveTo>
                    <a:pt x="832" y="363"/>
                  </a:moveTo>
                  <a:lnTo>
                    <a:pt x="1078" y="115"/>
                  </a:lnTo>
                  <a:lnTo>
                    <a:pt x="362" y="115"/>
                  </a:lnTo>
                  <a:lnTo>
                    <a:pt x="362" y="0"/>
                  </a:lnTo>
                  <a:lnTo>
                    <a:pt x="0" y="363"/>
                  </a:lnTo>
                  <a:lnTo>
                    <a:pt x="362" y="727"/>
                  </a:lnTo>
                  <a:lnTo>
                    <a:pt x="362" y="592"/>
                  </a:lnTo>
                  <a:lnTo>
                    <a:pt x="1058" y="592"/>
                  </a:lnTo>
                  <a:lnTo>
                    <a:pt x="832" y="363"/>
                  </a:lnTo>
                  <a:close/>
                </a:path>
              </a:pathLst>
            </a:custGeom>
            <a:ln/>
          </p:spPr>
          <p:style>
            <a:lnRef idx="0">
              <a:schemeClr val="accent1"/>
            </a:lnRef>
            <a:fillRef idx="3">
              <a:schemeClr val="accent1"/>
            </a:fillRef>
            <a:effectRef idx="3">
              <a:schemeClr val="accent1"/>
            </a:effectRef>
            <a:fontRef idx="minor">
              <a:schemeClr val="lt1"/>
            </a:fontRef>
          </p:style>
          <p:txBody>
            <a:bodyPr vert="horz" wrap="square" lIns="91440" tIns="45721" rIns="91440" bIns="45721" numCol="1" anchor="t" anchorCtr="0" compatLnSpc="1">
              <a:prstTxWarp prst="textNoShape">
                <a:avLst/>
              </a:prstTxWarp>
            </a:bodyPr>
            <a:lstStyle/>
            <a:p>
              <a:endParaRPr lang="en-US" sz="1801"/>
            </a:p>
          </p:txBody>
        </p:sp>
        <p:sp>
          <p:nvSpPr>
            <p:cNvPr id="98" name="Rectangle 97">
              <a:extLst>
                <a:ext uri="{FF2B5EF4-FFF2-40B4-BE49-F238E27FC236}">
                  <a16:creationId xmlns:a16="http://schemas.microsoft.com/office/drawing/2014/main" id="{078A15D3-4EFE-7D48-A143-523011955154}"/>
                </a:ext>
              </a:extLst>
            </p:cNvPr>
            <p:cNvSpPr/>
            <p:nvPr/>
          </p:nvSpPr>
          <p:spPr>
            <a:xfrm>
              <a:off x="1642626" y="2971776"/>
              <a:ext cx="959079" cy="629559"/>
            </a:xfrm>
            <a:prstGeom prst="rect">
              <a:avLst/>
            </a:prstGeom>
          </p:spPr>
          <p:txBody>
            <a:bodyPr wrap="square">
              <a:spAutoFit/>
            </a:bodyPr>
            <a:lstStyle/>
            <a:p>
              <a:pPr>
                <a:lnSpc>
                  <a:spcPct val="130000"/>
                </a:lnSpc>
              </a:pPr>
              <a:r>
                <a:rPr lang="en-US" sz="1200">
                  <a:solidFill>
                    <a:schemeClr val="bg1"/>
                  </a:solidFill>
                  <a:latin typeface="Arial" panose="020B0604020202020204" pitchFamily="34" charset="0"/>
                  <a:cs typeface="Arial" panose="020B0604020202020204" pitchFamily="34" charset="0"/>
                </a:rPr>
                <a:t>Create Documents of Post titles</a:t>
              </a:r>
              <a:endParaRPr lang="en-US" sz="120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grpSp>
      <p:sp>
        <p:nvSpPr>
          <p:cNvPr id="104" name="Freeform 31">
            <a:extLst>
              <a:ext uri="{FF2B5EF4-FFF2-40B4-BE49-F238E27FC236}">
                <a16:creationId xmlns:a16="http://schemas.microsoft.com/office/drawing/2014/main" id="{5A5CDD34-2A50-DB4B-84F8-65D6B5C5B555}"/>
              </a:ext>
            </a:extLst>
          </p:cNvPr>
          <p:cNvSpPr>
            <a:spLocks/>
          </p:cNvSpPr>
          <p:nvPr/>
        </p:nvSpPr>
        <p:spPr bwMode="auto">
          <a:xfrm flipH="1">
            <a:off x="3048084" y="1169162"/>
            <a:ext cx="1656628" cy="1557297"/>
          </a:xfrm>
          <a:custGeom>
            <a:avLst/>
            <a:gdLst>
              <a:gd name="T0" fmla="*/ 832 w 1078"/>
              <a:gd name="T1" fmla="*/ 363 h 727"/>
              <a:gd name="T2" fmla="*/ 1078 w 1078"/>
              <a:gd name="T3" fmla="*/ 115 h 727"/>
              <a:gd name="T4" fmla="*/ 362 w 1078"/>
              <a:gd name="T5" fmla="*/ 115 h 727"/>
              <a:gd name="T6" fmla="*/ 362 w 1078"/>
              <a:gd name="T7" fmla="*/ 0 h 727"/>
              <a:gd name="T8" fmla="*/ 0 w 1078"/>
              <a:gd name="T9" fmla="*/ 363 h 727"/>
              <a:gd name="T10" fmla="*/ 362 w 1078"/>
              <a:gd name="T11" fmla="*/ 727 h 727"/>
              <a:gd name="T12" fmla="*/ 362 w 1078"/>
              <a:gd name="T13" fmla="*/ 592 h 727"/>
              <a:gd name="T14" fmla="*/ 1058 w 1078"/>
              <a:gd name="T15" fmla="*/ 592 h 727"/>
              <a:gd name="T16" fmla="*/ 832 w 1078"/>
              <a:gd name="T17" fmla="*/ 36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8" h="727">
                <a:moveTo>
                  <a:pt x="832" y="363"/>
                </a:moveTo>
                <a:lnTo>
                  <a:pt x="1078" y="115"/>
                </a:lnTo>
                <a:lnTo>
                  <a:pt x="362" y="115"/>
                </a:lnTo>
                <a:lnTo>
                  <a:pt x="362" y="0"/>
                </a:lnTo>
                <a:lnTo>
                  <a:pt x="0" y="363"/>
                </a:lnTo>
                <a:lnTo>
                  <a:pt x="362" y="727"/>
                </a:lnTo>
                <a:lnTo>
                  <a:pt x="362" y="592"/>
                </a:lnTo>
                <a:lnTo>
                  <a:pt x="1058" y="592"/>
                </a:lnTo>
                <a:lnTo>
                  <a:pt x="832" y="363"/>
                </a:lnTo>
                <a:close/>
              </a:path>
            </a:pathLst>
          </a:custGeom>
          <a:ln/>
        </p:spPr>
        <p:style>
          <a:lnRef idx="0">
            <a:schemeClr val="accent2"/>
          </a:lnRef>
          <a:fillRef idx="3">
            <a:schemeClr val="accent2"/>
          </a:fillRef>
          <a:effectRef idx="3">
            <a:schemeClr val="accent2"/>
          </a:effectRef>
          <a:fontRef idx="minor">
            <a:schemeClr val="lt1"/>
          </a:fontRef>
        </p:style>
        <p:txBody>
          <a:bodyPr vert="horz" wrap="square" lIns="91440" tIns="45721" rIns="91440" bIns="45721" numCol="1" anchor="t" anchorCtr="0" compatLnSpc="1">
            <a:prstTxWarp prst="textNoShape">
              <a:avLst/>
            </a:prstTxWarp>
          </a:bodyPr>
          <a:lstStyle/>
          <a:p>
            <a:endParaRPr lang="en-US" sz="1801"/>
          </a:p>
        </p:txBody>
      </p:sp>
      <p:sp>
        <p:nvSpPr>
          <p:cNvPr id="111" name="Freeform 30">
            <a:extLst>
              <a:ext uri="{FF2B5EF4-FFF2-40B4-BE49-F238E27FC236}">
                <a16:creationId xmlns:a16="http://schemas.microsoft.com/office/drawing/2014/main" id="{2A78B088-8B3D-BD49-B7CE-604A7BADEACE}"/>
              </a:ext>
            </a:extLst>
          </p:cNvPr>
          <p:cNvSpPr>
            <a:spLocks/>
          </p:cNvSpPr>
          <p:nvPr/>
        </p:nvSpPr>
        <p:spPr bwMode="auto">
          <a:xfrm flipH="1">
            <a:off x="4563906" y="1043014"/>
            <a:ext cx="2076604" cy="1740536"/>
          </a:xfrm>
          <a:custGeom>
            <a:avLst/>
            <a:gdLst>
              <a:gd name="T0" fmla="*/ 832 w 1078"/>
              <a:gd name="T1" fmla="*/ 363 h 727"/>
              <a:gd name="T2" fmla="*/ 1078 w 1078"/>
              <a:gd name="T3" fmla="*/ 115 h 727"/>
              <a:gd name="T4" fmla="*/ 360 w 1078"/>
              <a:gd name="T5" fmla="*/ 115 h 727"/>
              <a:gd name="T6" fmla="*/ 360 w 1078"/>
              <a:gd name="T7" fmla="*/ 0 h 727"/>
              <a:gd name="T8" fmla="*/ 0 w 1078"/>
              <a:gd name="T9" fmla="*/ 363 h 727"/>
              <a:gd name="T10" fmla="*/ 360 w 1078"/>
              <a:gd name="T11" fmla="*/ 727 h 727"/>
              <a:gd name="T12" fmla="*/ 360 w 1078"/>
              <a:gd name="T13" fmla="*/ 592 h 727"/>
              <a:gd name="T14" fmla="*/ 1058 w 1078"/>
              <a:gd name="T15" fmla="*/ 592 h 727"/>
              <a:gd name="T16" fmla="*/ 832 w 1078"/>
              <a:gd name="T17" fmla="*/ 36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8" h="727">
                <a:moveTo>
                  <a:pt x="832" y="363"/>
                </a:moveTo>
                <a:lnTo>
                  <a:pt x="1078" y="115"/>
                </a:lnTo>
                <a:lnTo>
                  <a:pt x="360" y="115"/>
                </a:lnTo>
                <a:lnTo>
                  <a:pt x="360" y="0"/>
                </a:lnTo>
                <a:lnTo>
                  <a:pt x="0" y="363"/>
                </a:lnTo>
                <a:lnTo>
                  <a:pt x="360" y="727"/>
                </a:lnTo>
                <a:lnTo>
                  <a:pt x="360" y="592"/>
                </a:lnTo>
                <a:lnTo>
                  <a:pt x="1058" y="592"/>
                </a:lnTo>
                <a:lnTo>
                  <a:pt x="832" y="363"/>
                </a:lnTo>
                <a:close/>
              </a:path>
            </a:pathLst>
          </a:custGeom>
          <a:ln/>
        </p:spPr>
        <p:style>
          <a:lnRef idx="0">
            <a:schemeClr val="accent3"/>
          </a:lnRef>
          <a:fillRef idx="3">
            <a:schemeClr val="accent3"/>
          </a:fillRef>
          <a:effectRef idx="3">
            <a:schemeClr val="accent3"/>
          </a:effectRef>
          <a:fontRef idx="minor">
            <a:schemeClr val="lt1"/>
          </a:fontRef>
        </p:style>
        <p:txBody>
          <a:bodyPr vert="horz" wrap="square" lIns="91440" tIns="45721" rIns="91440" bIns="45721" numCol="1" anchor="t" anchorCtr="0" compatLnSpc="1">
            <a:prstTxWarp prst="textNoShape">
              <a:avLst/>
            </a:prstTxWarp>
          </a:bodyPr>
          <a:lstStyle/>
          <a:p>
            <a:endParaRPr lang="en-US" sz="1801"/>
          </a:p>
        </p:txBody>
      </p:sp>
      <p:sp>
        <p:nvSpPr>
          <p:cNvPr id="118" name="Freeform 29">
            <a:extLst>
              <a:ext uri="{FF2B5EF4-FFF2-40B4-BE49-F238E27FC236}">
                <a16:creationId xmlns:a16="http://schemas.microsoft.com/office/drawing/2014/main" id="{8087E237-27BC-D148-9E56-CEC6AE19EB2F}"/>
              </a:ext>
            </a:extLst>
          </p:cNvPr>
          <p:cNvSpPr>
            <a:spLocks/>
          </p:cNvSpPr>
          <p:nvPr/>
        </p:nvSpPr>
        <p:spPr bwMode="auto">
          <a:xfrm flipH="1">
            <a:off x="6550845" y="1057505"/>
            <a:ext cx="1774741" cy="1536108"/>
          </a:xfrm>
          <a:custGeom>
            <a:avLst/>
            <a:gdLst>
              <a:gd name="T0" fmla="*/ 830 w 1076"/>
              <a:gd name="T1" fmla="*/ 363 h 727"/>
              <a:gd name="T2" fmla="*/ 1076 w 1076"/>
              <a:gd name="T3" fmla="*/ 115 h 727"/>
              <a:gd name="T4" fmla="*/ 360 w 1076"/>
              <a:gd name="T5" fmla="*/ 115 h 727"/>
              <a:gd name="T6" fmla="*/ 360 w 1076"/>
              <a:gd name="T7" fmla="*/ 0 h 727"/>
              <a:gd name="T8" fmla="*/ 0 w 1076"/>
              <a:gd name="T9" fmla="*/ 363 h 727"/>
              <a:gd name="T10" fmla="*/ 360 w 1076"/>
              <a:gd name="T11" fmla="*/ 727 h 727"/>
              <a:gd name="T12" fmla="*/ 360 w 1076"/>
              <a:gd name="T13" fmla="*/ 592 h 727"/>
              <a:gd name="T14" fmla="*/ 1056 w 1076"/>
              <a:gd name="T15" fmla="*/ 592 h 727"/>
              <a:gd name="T16" fmla="*/ 830 w 1076"/>
              <a:gd name="T17" fmla="*/ 36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727">
                <a:moveTo>
                  <a:pt x="830" y="363"/>
                </a:moveTo>
                <a:lnTo>
                  <a:pt x="1076" y="115"/>
                </a:lnTo>
                <a:lnTo>
                  <a:pt x="360" y="115"/>
                </a:lnTo>
                <a:lnTo>
                  <a:pt x="360" y="0"/>
                </a:lnTo>
                <a:lnTo>
                  <a:pt x="0" y="363"/>
                </a:lnTo>
                <a:lnTo>
                  <a:pt x="360" y="727"/>
                </a:lnTo>
                <a:lnTo>
                  <a:pt x="360" y="592"/>
                </a:lnTo>
                <a:lnTo>
                  <a:pt x="1056" y="592"/>
                </a:lnTo>
                <a:lnTo>
                  <a:pt x="830" y="363"/>
                </a:lnTo>
                <a:close/>
              </a:path>
            </a:pathLst>
          </a:custGeom>
          <a:ln/>
        </p:spPr>
        <p:style>
          <a:lnRef idx="0">
            <a:schemeClr val="accent4"/>
          </a:lnRef>
          <a:fillRef idx="3">
            <a:schemeClr val="accent4"/>
          </a:fillRef>
          <a:effectRef idx="3">
            <a:schemeClr val="accent4"/>
          </a:effectRef>
          <a:fontRef idx="minor">
            <a:schemeClr val="lt1"/>
          </a:fontRef>
        </p:style>
        <p:txBody>
          <a:bodyPr vert="horz" wrap="square" lIns="91440" tIns="45721" rIns="91440" bIns="45721" numCol="1" anchor="t" anchorCtr="0" compatLnSpc="1">
            <a:prstTxWarp prst="textNoShape">
              <a:avLst/>
            </a:prstTxWarp>
          </a:bodyPr>
          <a:lstStyle/>
          <a:p>
            <a:endParaRPr lang="en-US" sz="1100"/>
          </a:p>
        </p:txBody>
      </p:sp>
      <p:sp>
        <p:nvSpPr>
          <p:cNvPr id="134" name="Rectangle 133">
            <a:extLst>
              <a:ext uri="{FF2B5EF4-FFF2-40B4-BE49-F238E27FC236}">
                <a16:creationId xmlns:a16="http://schemas.microsoft.com/office/drawing/2014/main" id="{078A15D3-4EFE-7D48-A143-523011955154}"/>
              </a:ext>
            </a:extLst>
          </p:cNvPr>
          <p:cNvSpPr/>
          <p:nvPr/>
        </p:nvSpPr>
        <p:spPr>
          <a:xfrm>
            <a:off x="3424063" y="1496993"/>
            <a:ext cx="1306852" cy="787588"/>
          </a:xfrm>
          <a:prstGeom prst="rect">
            <a:avLst/>
          </a:prstGeom>
        </p:spPr>
        <p:txBody>
          <a:bodyPr wrap="square">
            <a:spAutoFit/>
          </a:bodyPr>
          <a:lstStyle/>
          <a:p>
            <a:pPr>
              <a:lnSpc>
                <a:spcPct val="130000"/>
              </a:lnSpc>
            </a:pPr>
            <a:r>
              <a:rPr lang="en-US" sz="1200">
                <a:solidFill>
                  <a:schemeClr val="bg1"/>
                </a:solidFill>
                <a:latin typeface="Arial" panose="020B0604020202020204" pitchFamily="34" charset="0"/>
                <a:cs typeface="Arial" panose="020B0604020202020204" pitchFamily="34" charset="0"/>
              </a:rPr>
              <a:t>Tokenizing, Stopping &amp; Stemming</a:t>
            </a:r>
            <a:endParaRPr lang="en-US" sz="120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078A15D3-4EFE-7D48-A143-523011955154}"/>
              </a:ext>
            </a:extLst>
          </p:cNvPr>
          <p:cNvSpPr/>
          <p:nvPr/>
        </p:nvSpPr>
        <p:spPr>
          <a:xfrm>
            <a:off x="5034354" y="1390086"/>
            <a:ext cx="1306852" cy="973793"/>
          </a:xfrm>
          <a:prstGeom prst="rect">
            <a:avLst/>
          </a:prstGeom>
        </p:spPr>
        <p:txBody>
          <a:bodyPr wrap="square">
            <a:spAutoFit/>
          </a:bodyPr>
          <a:lstStyle/>
          <a:p>
            <a:pPr>
              <a:lnSpc>
                <a:spcPct val="130000"/>
              </a:lnSpc>
            </a:pPr>
            <a:r>
              <a:rPr lang="en-US" sz="900">
                <a:solidFill>
                  <a:schemeClr val="bg1"/>
                </a:solidFill>
                <a:latin typeface="Arial" panose="020B0604020202020204" pitchFamily="34" charset="0"/>
                <a:cs typeface="Arial" panose="020B0604020202020204" pitchFamily="34" charset="0"/>
              </a:rPr>
              <a:t>Calculate Document to topic count, frequency of the word with respect to each topic</a:t>
            </a:r>
          </a:p>
        </p:txBody>
      </p:sp>
      <p:sp>
        <p:nvSpPr>
          <p:cNvPr id="136" name="Rectangle 135">
            <a:extLst>
              <a:ext uri="{FF2B5EF4-FFF2-40B4-BE49-F238E27FC236}">
                <a16:creationId xmlns:a16="http://schemas.microsoft.com/office/drawing/2014/main" id="{078A15D3-4EFE-7D48-A143-523011955154}"/>
              </a:ext>
            </a:extLst>
          </p:cNvPr>
          <p:cNvSpPr/>
          <p:nvPr/>
        </p:nvSpPr>
        <p:spPr>
          <a:xfrm>
            <a:off x="6943949" y="1398795"/>
            <a:ext cx="1306852" cy="787588"/>
          </a:xfrm>
          <a:prstGeom prst="rect">
            <a:avLst/>
          </a:prstGeom>
        </p:spPr>
        <p:txBody>
          <a:bodyPr wrap="square">
            <a:spAutoFit/>
          </a:bodyPr>
          <a:lstStyle/>
          <a:p>
            <a:pPr>
              <a:lnSpc>
                <a:spcPct val="130000"/>
              </a:lnSpc>
            </a:pPr>
            <a:r>
              <a:rPr lang="en-US" sz="1200">
                <a:solidFill>
                  <a:schemeClr val="bg1"/>
                </a:solidFill>
                <a:latin typeface="Arial" panose="020B0604020202020204" pitchFamily="34" charset="0"/>
                <a:cs typeface="Arial" panose="020B0604020202020204" pitchFamily="34" charset="0"/>
              </a:rPr>
              <a:t>Calculate probability of word to topic</a:t>
            </a:r>
            <a:endParaRPr lang="en-US" sz="120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 name="Rectangle 1"/>
          <p:cNvSpPr/>
          <p:nvPr/>
        </p:nvSpPr>
        <p:spPr>
          <a:xfrm>
            <a:off x="1005481" y="2748461"/>
            <a:ext cx="8057746" cy="2254463"/>
          </a:xfrm>
          <a:prstGeom prst="rect">
            <a:avLst/>
          </a:prstGeom>
        </p:spPr>
        <p:txBody>
          <a:bodyPr wrap="square">
            <a:spAutoFit/>
          </a:bodyPr>
          <a:lstStyle/>
          <a:p>
            <a:pPr marL="171450" indent="-171450">
              <a:buChar char="•"/>
            </a:pPr>
            <a:r>
              <a:rPr lang="en-US" sz="1000" b="1" err="1">
                <a:solidFill>
                  <a:schemeClr val="accent4"/>
                </a:solidFill>
              </a:rPr>
              <a:t>Robinhood</a:t>
            </a:r>
            <a:r>
              <a:rPr lang="en-US" sz="1000" b="1">
                <a:solidFill>
                  <a:schemeClr val="accent4"/>
                </a:solidFill>
              </a:rPr>
              <a:t> </a:t>
            </a:r>
            <a:r>
              <a:rPr lang="en-US" sz="1000"/>
              <a:t>app, stock trading, and related terminology like "</a:t>
            </a:r>
            <a:r>
              <a:rPr lang="en-US" sz="1000" err="1"/>
              <a:t>dd</a:t>
            </a:r>
            <a:r>
              <a:rPr lang="en-US" sz="1000"/>
              <a:t>" (due diligence), "</a:t>
            </a:r>
            <a:r>
              <a:rPr lang="en-US" sz="1000" err="1"/>
              <a:t>rh</a:t>
            </a:r>
            <a:r>
              <a:rPr lang="en-US" sz="1000"/>
              <a:t>" (</a:t>
            </a:r>
            <a:r>
              <a:rPr lang="en-US" sz="1000" err="1">
                <a:solidFill>
                  <a:schemeClr val="accent1"/>
                </a:solidFill>
              </a:rPr>
              <a:t>Robinhood</a:t>
            </a:r>
            <a:r>
              <a:rPr lang="en-US" sz="1000"/>
              <a:t>), and "</a:t>
            </a:r>
            <a:r>
              <a:rPr lang="en-US" sz="1000" err="1"/>
              <a:t>stonks</a:t>
            </a:r>
            <a:r>
              <a:rPr lang="en-US" sz="1000"/>
              <a:t>".</a:t>
            </a:r>
          </a:p>
          <a:p>
            <a:pPr marL="171450" indent="-171450">
              <a:buChar char="•"/>
            </a:pPr>
            <a:endParaRPr lang="en-US" sz="1000"/>
          </a:p>
          <a:p>
            <a:pPr marL="171450" indent="-171450">
              <a:buChar char="•"/>
            </a:pPr>
            <a:r>
              <a:rPr lang="en-US" sz="1000"/>
              <a:t>Short selling, stock prices, and related terms like "</a:t>
            </a:r>
            <a:r>
              <a:rPr lang="en-US" sz="1000" b="1">
                <a:solidFill>
                  <a:schemeClr val="accent2">
                    <a:lumMod val="50000"/>
                  </a:schemeClr>
                </a:solidFill>
              </a:rPr>
              <a:t>squeeze</a:t>
            </a:r>
            <a:r>
              <a:rPr lang="en-US" sz="1000"/>
              <a:t>" (short squeeze), </a:t>
            </a:r>
            <a:r>
              <a:rPr lang="en-US" sz="1000">
                <a:solidFill>
                  <a:srgbClr val="00B050"/>
                </a:solidFill>
              </a:rPr>
              <a:t>"</a:t>
            </a:r>
            <a:r>
              <a:rPr lang="en-US" sz="1000" b="1" err="1">
                <a:solidFill>
                  <a:srgbClr val="00B050"/>
                </a:solidFill>
              </a:rPr>
              <a:t>tendies</a:t>
            </a:r>
            <a:r>
              <a:rPr lang="en-US" sz="1000">
                <a:solidFill>
                  <a:srgbClr val="00B050"/>
                </a:solidFill>
              </a:rPr>
              <a:t>"</a:t>
            </a:r>
            <a:r>
              <a:rPr lang="en-US" sz="1000"/>
              <a:t> (profits)</a:t>
            </a:r>
          </a:p>
          <a:p>
            <a:pPr marL="171450" indent="-171450">
              <a:buChar char="•"/>
            </a:pPr>
            <a:endParaRPr lang="en-US" sz="1000"/>
          </a:p>
          <a:p>
            <a:pPr marL="171450" indent="-171450">
              <a:buChar char="•"/>
            </a:pPr>
            <a:r>
              <a:rPr lang="en-US" sz="1000"/>
              <a:t>Hedge funds, news, and various other topics like the SEC (Securities and Exchange Commission), </a:t>
            </a:r>
            <a:r>
              <a:rPr lang="en-US" sz="1000">
                <a:solidFill>
                  <a:srgbClr val="FF0000"/>
                </a:solidFill>
              </a:rPr>
              <a:t>Donald Trump</a:t>
            </a:r>
            <a:r>
              <a:rPr lang="en-US" sz="1000"/>
              <a:t>, and </a:t>
            </a:r>
            <a:r>
              <a:rPr lang="en-US" sz="1050" b="1">
                <a:solidFill>
                  <a:schemeClr val="accent5">
                    <a:lumMod val="75000"/>
                  </a:schemeClr>
                </a:solidFill>
              </a:rPr>
              <a:t>cryptocurrencies</a:t>
            </a:r>
            <a:r>
              <a:rPr lang="en-US" sz="1000"/>
              <a:t>.</a:t>
            </a:r>
          </a:p>
          <a:p>
            <a:endParaRPr lang="en-US" sz="900"/>
          </a:p>
          <a:p>
            <a:pPr marL="171450" indent="-171450">
              <a:buChar char="•"/>
            </a:pPr>
            <a:r>
              <a:rPr lang="en-US" sz="1000"/>
              <a:t>Buying, holding, and selling stocks, as well as various other related terms like </a:t>
            </a:r>
            <a:r>
              <a:rPr lang="en-US" sz="1000">
                <a:solidFill>
                  <a:schemeClr val="tx2">
                    <a:lumMod val="50000"/>
                  </a:schemeClr>
                </a:solidFill>
              </a:rPr>
              <a:t>"dip"</a:t>
            </a:r>
            <a:r>
              <a:rPr lang="en-US" sz="1000"/>
              <a:t> (a temporary drop in stock prices) and "earnings".</a:t>
            </a:r>
          </a:p>
          <a:p>
            <a:pPr marL="171450" indent="-171450">
              <a:buChar char="•"/>
            </a:pPr>
            <a:r>
              <a:rPr lang="en-US" sz="1000"/>
              <a:t>Specific stocks that have gained a lot of attention on WSB, including </a:t>
            </a:r>
            <a:r>
              <a:rPr lang="en-US" sz="1050" b="1">
                <a:solidFill>
                  <a:srgbClr val="0070C0"/>
                </a:solidFill>
              </a:rPr>
              <a:t>AMC</a:t>
            </a:r>
            <a:r>
              <a:rPr lang="en-US" sz="1000"/>
              <a:t>, </a:t>
            </a:r>
            <a:r>
              <a:rPr lang="en-US" sz="1050" b="1">
                <a:solidFill>
                  <a:srgbClr val="0070C0"/>
                </a:solidFill>
              </a:rPr>
              <a:t>Blackberry</a:t>
            </a:r>
            <a:r>
              <a:rPr lang="en-US" sz="1000"/>
              <a:t>, </a:t>
            </a:r>
            <a:r>
              <a:rPr lang="en-US" sz="1050" b="1">
                <a:solidFill>
                  <a:srgbClr val="0070C0"/>
                </a:solidFill>
              </a:rPr>
              <a:t>Nokia</a:t>
            </a:r>
            <a:r>
              <a:rPr lang="en-US" sz="1000"/>
              <a:t>, and </a:t>
            </a:r>
            <a:r>
              <a:rPr lang="en-US" sz="1050" b="1" err="1">
                <a:solidFill>
                  <a:srgbClr val="0070C0"/>
                </a:solidFill>
              </a:rPr>
              <a:t>Dogecoin</a:t>
            </a:r>
            <a:r>
              <a:rPr lang="en-US" sz="1000"/>
              <a:t>, as well as related terms like "moon" and "rocket".</a:t>
            </a:r>
          </a:p>
          <a:p>
            <a:endParaRPr lang="en-US" sz="900"/>
          </a:p>
          <a:p>
            <a:pPr marL="171450" indent="-171450">
              <a:buChar char="•"/>
            </a:pPr>
            <a:r>
              <a:rPr lang="en-US" sz="1000"/>
              <a:t>Discussions related to investing, including the WSB community itself, as well as related terms like "retard" (used humorously) and </a:t>
            </a:r>
            <a:r>
              <a:rPr lang="en-US" sz="1050" b="1">
                <a:solidFill>
                  <a:srgbClr val="00B050"/>
                </a:solidFill>
              </a:rPr>
              <a:t>"gain"</a:t>
            </a:r>
            <a:r>
              <a:rPr lang="en-US" sz="1000"/>
              <a:t>.</a:t>
            </a:r>
          </a:p>
          <a:p>
            <a:endParaRPr lang="en-US" sz="900"/>
          </a:p>
          <a:p>
            <a:pPr marL="171450" indent="-171450">
              <a:buChar char="•"/>
            </a:pPr>
            <a:r>
              <a:rPr lang="en-US" sz="1200" b="1">
                <a:solidFill>
                  <a:schemeClr val="bg2">
                    <a:lumMod val="75000"/>
                  </a:schemeClr>
                </a:solidFill>
              </a:rPr>
              <a:t>GameStop </a:t>
            </a:r>
            <a:r>
              <a:rPr lang="en-US" sz="1000"/>
              <a:t>(GME), a stock that gained a lot of attention on WSB in early 2021, as well as related terms like "next" and "buy".</a:t>
            </a:r>
          </a:p>
        </p:txBody>
      </p:sp>
      <p:pic>
        <p:nvPicPr>
          <p:cNvPr id="4" name="Picture 3" descr="Text&#10;&#10;Description automatically generated">
            <a:extLst>
              <a:ext uri="{FF2B5EF4-FFF2-40B4-BE49-F238E27FC236}">
                <a16:creationId xmlns:a16="http://schemas.microsoft.com/office/drawing/2014/main" id="{B5578E5F-BF5A-EFE8-7DE9-C7A2BAC42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Tree>
    <p:extLst>
      <p:ext uri="{BB962C8B-B14F-4D97-AF65-F5344CB8AC3E}">
        <p14:creationId xmlns:p14="http://schemas.microsoft.com/office/powerpoint/2010/main" val="2878467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47" name="TextBox 46">
            <a:extLst>
              <a:ext uri="{FF2B5EF4-FFF2-40B4-BE49-F238E27FC236}">
                <a16:creationId xmlns:a16="http://schemas.microsoft.com/office/drawing/2014/main" id="{40197C98-0063-4691-A067-624B29C0F7F6}"/>
              </a:ext>
            </a:extLst>
          </p:cNvPr>
          <p:cNvSpPr txBox="1"/>
          <p:nvPr/>
        </p:nvSpPr>
        <p:spPr>
          <a:xfrm>
            <a:off x="1190051" y="154120"/>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72" name="Rectangle 71"/>
          <p:cNvSpPr/>
          <p:nvPr/>
        </p:nvSpPr>
        <p:spPr>
          <a:xfrm>
            <a:off x="530492" y="793273"/>
            <a:ext cx="7994496" cy="461665"/>
          </a:xfrm>
          <a:prstGeom prst="rect">
            <a:avLst/>
          </a:prstGeom>
          <a:noFill/>
        </p:spPr>
        <p:txBody>
          <a:bodyPr wrap="square" lIns="91440" tIns="45720" rIns="91440" bIns="45720" rtlCol="0" anchor="t">
            <a:spAutoFit/>
          </a:bodyPr>
          <a:lstStyle/>
          <a:p>
            <a:pPr algn="ctr"/>
            <a:r>
              <a:rPr lang="en-US" sz="2400" b="1">
                <a:solidFill>
                  <a:schemeClr val="accent3">
                    <a:lumMod val="75000"/>
                  </a:schemeClr>
                </a:solidFill>
              </a:rPr>
              <a:t>LDA Distribution and </a:t>
            </a:r>
            <a:r>
              <a:rPr lang="en-US" sz="2400" b="1" err="1">
                <a:solidFill>
                  <a:schemeClr val="accent3">
                    <a:lumMod val="75000"/>
                  </a:schemeClr>
                </a:solidFill>
              </a:rPr>
              <a:t>Intertopic</a:t>
            </a:r>
            <a:r>
              <a:rPr lang="en-US" sz="2400" b="1">
                <a:solidFill>
                  <a:schemeClr val="accent3">
                    <a:lumMod val="75000"/>
                  </a:schemeClr>
                </a:solidFill>
              </a:rPr>
              <a:t> distance</a:t>
            </a:r>
            <a:endParaRPr lang="en-IN" sz="2400" b="1">
              <a:solidFill>
                <a:schemeClr val="accent3">
                  <a:lumMod val="75000"/>
                </a:schemeClr>
              </a:solidFill>
            </a:endParaRPr>
          </a:p>
        </p:txBody>
      </p:sp>
      <p:pic>
        <p:nvPicPr>
          <p:cNvPr id="8" name="Picture 2" descr="Chart, bar chart&#10;&#10;Description automatically generated">
            <a:extLst>
              <a:ext uri="{FF2B5EF4-FFF2-40B4-BE49-F238E27FC236}">
                <a16:creationId xmlns:a16="http://schemas.microsoft.com/office/drawing/2014/main" id="{3873A5B2-B302-54D3-64E3-946B69BD5D8B}"/>
              </a:ext>
            </a:extLst>
          </p:cNvPr>
          <p:cNvPicPr>
            <a:picLocks noChangeAspect="1"/>
          </p:cNvPicPr>
          <p:nvPr/>
        </p:nvPicPr>
        <p:blipFill>
          <a:blip r:embed="rId2"/>
          <a:stretch>
            <a:fillRect/>
          </a:stretch>
        </p:blipFill>
        <p:spPr>
          <a:xfrm>
            <a:off x="4711256" y="1272505"/>
            <a:ext cx="4263605" cy="3457225"/>
          </a:xfrm>
          <a:prstGeom prst="rect">
            <a:avLst/>
          </a:prstGeom>
        </p:spPr>
      </p:pic>
      <p:pic>
        <p:nvPicPr>
          <p:cNvPr id="9" name="Picture 6" descr="Chart, bubble chart&#10;&#10;Description automatically generated">
            <a:extLst>
              <a:ext uri="{FF2B5EF4-FFF2-40B4-BE49-F238E27FC236}">
                <a16:creationId xmlns:a16="http://schemas.microsoft.com/office/drawing/2014/main" id="{2FF449F2-292C-D4BF-A0C7-B3B94B37BD2F}"/>
              </a:ext>
            </a:extLst>
          </p:cNvPr>
          <p:cNvPicPr>
            <a:picLocks noChangeAspect="1"/>
          </p:cNvPicPr>
          <p:nvPr/>
        </p:nvPicPr>
        <p:blipFill>
          <a:blip r:embed="rId3"/>
          <a:stretch>
            <a:fillRect/>
          </a:stretch>
        </p:blipFill>
        <p:spPr>
          <a:xfrm>
            <a:off x="775454" y="1251205"/>
            <a:ext cx="3201478" cy="3478258"/>
          </a:xfrm>
          <a:prstGeom prst="rect">
            <a:avLst/>
          </a:prstGeom>
        </p:spPr>
      </p:pic>
      <p:pic>
        <p:nvPicPr>
          <p:cNvPr id="3" name="Picture 2" descr="Text&#10;&#10;Description automatically generated">
            <a:extLst>
              <a:ext uri="{FF2B5EF4-FFF2-40B4-BE49-F238E27FC236}">
                <a16:creationId xmlns:a16="http://schemas.microsoft.com/office/drawing/2014/main" id="{EEE410E0-E6C5-DD5E-0068-97AE1E181D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Tree>
    <p:extLst>
      <p:ext uri="{BB962C8B-B14F-4D97-AF65-F5344CB8AC3E}">
        <p14:creationId xmlns:p14="http://schemas.microsoft.com/office/powerpoint/2010/main" val="294862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47" name="TextBox 46">
            <a:extLst>
              <a:ext uri="{FF2B5EF4-FFF2-40B4-BE49-F238E27FC236}">
                <a16:creationId xmlns:a16="http://schemas.microsoft.com/office/drawing/2014/main" id="{40197C98-0063-4691-A067-624B29C0F7F6}"/>
              </a:ext>
            </a:extLst>
          </p:cNvPr>
          <p:cNvSpPr txBox="1"/>
          <p:nvPr/>
        </p:nvSpPr>
        <p:spPr>
          <a:xfrm>
            <a:off x="1190051" y="154120"/>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72" name="Rectangle 71"/>
          <p:cNvSpPr/>
          <p:nvPr/>
        </p:nvSpPr>
        <p:spPr>
          <a:xfrm>
            <a:off x="530492" y="793273"/>
            <a:ext cx="7994496" cy="461665"/>
          </a:xfrm>
          <a:prstGeom prst="rect">
            <a:avLst/>
          </a:prstGeom>
          <a:noFill/>
        </p:spPr>
        <p:txBody>
          <a:bodyPr wrap="square" lIns="91440" tIns="45720" rIns="91440" bIns="45720" rtlCol="0" anchor="t">
            <a:spAutoFit/>
          </a:bodyPr>
          <a:lstStyle/>
          <a:p>
            <a:pPr algn="ctr"/>
            <a:r>
              <a:rPr lang="en-US" sz="2400" b="1">
                <a:solidFill>
                  <a:schemeClr val="accent3">
                    <a:lumMod val="75000"/>
                  </a:schemeClr>
                </a:solidFill>
              </a:rPr>
              <a:t>Sentiment analysis - Top 10 stocks</a:t>
            </a:r>
            <a:endParaRPr lang="en-IN" sz="2400" b="1">
              <a:solidFill>
                <a:schemeClr val="accent3">
                  <a:lumMod val="75000"/>
                </a:schemeClr>
              </a:solidFill>
            </a:endParaRPr>
          </a:p>
        </p:txBody>
      </p:sp>
      <p:pic>
        <p:nvPicPr>
          <p:cNvPr id="10" name="Picture 4" descr="Graphical user interface, diagram&#10;&#10;Description automatically generated">
            <a:extLst>
              <a:ext uri="{FF2B5EF4-FFF2-40B4-BE49-F238E27FC236}">
                <a16:creationId xmlns:a16="http://schemas.microsoft.com/office/drawing/2014/main" id="{0341FA75-8653-B144-CCAB-331800CCF28D}"/>
              </a:ext>
            </a:extLst>
          </p:cNvPr>
          <p:cNvPicPr>
            <a:picLocks noChangeAspect="1"/>
          </p:cNvPicPr>
          <p:nvPr/>
        </p:nvPicPr>
        <p:blipFill>
          <a:blip r:embed="rId2"/>
          <a:stretch>
            <a:fillRect/>
          </a:stretch>
        </p:blipFill>
        <p:spPr>
          <a:xfrm>
            <a:off x="645695" y="1297896"/>
            <a:ext cx="6350119" cy="3174083"/>
          </a:xfrm>
          <a:prstGeom prst="rect">
            <a:avLst/>
          </a:prstGeom>
        </p:spPr>
      </p:pic>
      <p:pic>
        <p:nvPicPr>
          <p:cNvPr id="3" name="Picture 2" descr="Text&#10;&#10;Description automatically generated">
            <a:extLst>
              <a:ext uri="{FF2B5EF4-FFF2-40B4-BE49-F238E27FC236}">
                <a16:creationId xmlns:a16="http://schemas.microsoft.com/office/drawing/2014/main" id="{BDB4E7EA-FFDA-07B6-15E7-D15B721B25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TextBox 1">
            <a:extLst>
              <a:ext uri="{FF2B5EF4-FFF2-40B4-BE49-F238E27FC236}">
                <a16:creationId xmlns:a16="http://schemas.microsoft.com/office/drawing/2014/main" id="{3E5054F9-2C9F-87A1-E58C-E36B601B50C2}"/>
              </a:ext>
            </a:extLst>
          </p:cNvPr>
          <p:cNvSpPr txBox="1"/>
          <p:nvPr/>
        </p:nvSpPr>
        <p:spPr>
          <a:xfrm>
            <a:off x="7056437" y="1730374"/>
            <a:ext cx="2083592"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rPr>
              <a:t>Game Stop</a:t>
            </a:r>
            <a:endParaRPr lang="en-US"/>
          </a:p>
          <a:p>
            <a:pPr marL="171450" indent="-171450">
              <a:buChar char="•"/>
            </a:pPr>
            <a:r>
              <a:rPr lang="en-US" sz="1200">
                <a:solidFill>
                  <a:schemeClr val="tx1"/>
                </a:solidFill>
              </a:rPr>
              <a:t>AMC Theatres</a:t>
            </a:r>
          </a:p>
          <a:p>
            <a:pPr marL="171450" indent="-171450">
              <a:buChar char="•"/>
            </a:pPr>
            <a:r>
              <a:rPr lang="en-US" sz="1200">
                <a:solidFill>
                  <a:schemeClr val="tx1"/>
                </a:solidFill>
              </a:rPr>
              <a:t>BlackBerry</a:t>
            </a:r>
          </a:p>
          <a:p>
            <a:pPr marL="171450" indent="-171450">
              <a:buChar char="•"/>
            </a:pPr>
            <a:r>
              <a:rPr lang="en-US" sz="1200">
                <a:solidFill>
                  <a:schemeClr val="tx1"/>
                </a:solidFill>
              </a:rPr>
              <a:t>Tesla</a:t>
            </a:r>
          </a:p>
          <a:p>
            <a:pPr marL="171450" indent="-171450">
              <a:buChar char="•"/>
            </a:pPr>
            <a:r>
              <a:rPr lang="en-US" sz="1200">
                <a:solidFill>
                  <a:schemeClr val="tx1"/>
                </a:solidFill>
              </a:rPr>
              <a:t>Palantir Tech.</a:t>
            </a:r>
          </a:p>
          <a:p>
            <a:pPr marL="171450" indent="-171450">
              <a:buChar char="•"/>
            </a:pPr>
            <a:r>
              <a:rPr lang="en-US" sz="1200" err="1">
                <a:solidFill>
                  <a:schemeClr val="tx1"/>
                </a:solidFill>
              </a:rPr>
              <a:t>Direxion</a:t>
            </a:r>
            <a:r>
              <a:rPr lang="en-US" sz="1200">
                <a:solidFill>
                  <a:schemeClr val="tx1"/>
                </a:solidFill>
              </a:rPr>
              <a:t> Moonshot Innovators ETF</a:t>
            </a:r>
          </a:p>
          <a:p>
            <a:pPr marL="171450" indent="-171450">
              <a:buChar char="•"/>
            </a:pPr>
            <a:r>
              <a:rPr lang="en-US" sz="1200">
                <a:solidFill>
                  <a:schemeClr val="tx1"/>
                </a:solidFill>
              </a:rPr>
              <a:t>AMD</a:t>
            </a:r>
          </a:p>
          <a:p>
            <a:pPr marL="171450" indent="-171450">
              <a:buChar char="•"/>
            </a:pPr>
            <a:r>
              <a:rPr lang="en-US" sz="1200">
                <a:solidFill>
                  <a:schemeClr val="tx1"/>
                </a:solidFill>
              </a:rPr>
              <a:t>NAKD Brand</a:t>
            </a:r>
          </a:p>
          <a:p>
            <a:pPr marL="171450" indent="-171450">
              <a:buChar char="•"/>
            </a:pPr>
            <a:r>
              <a:rPr lang="en-US" sz="1200">
                <a:solidFill>
                  <a:schemeClr val="tx1"/>
                </a:solidFill>
              </a:rPr>
              <a:t>CNBC</a:t>
            </a:r>
          </a:p>
          <a:p>
            <a:pPr marL="171450" indent="-171450">
              <a:buChar char="•"/>
            </a:pPr>
            <a:r>
              <a:rPr lang="en-US" sz="1200">
                <a:solidFill>
                  <a:schemeClr val="tx1"/>
                </a:solidFill>
              </a:rPr>
              <a:t>Nokia</a:t>
            </a:r>
          </a:p>
          <a:p>
            <a:br>
              <a:rPr lang="en-US" sz="1200">
                <a:solidFill>
                  <a:schemeClr val="tx1"/>
                </a:solidFill>
              </a:rPr>
            </a:br>
            <a:r>
              <a:rPr lang="en-US" sz="1200">
                <a:solidFill>
                  <a:schemeClr val="tx1"/>
                </a:solidFill>
              </a:rPr>
              <a:t>*retrieved using </a:t>
            </a:r>
            <a:r>
              <a:rPr lang="en-US" sz="1200" err="1">
                <a:solidFill>
                  <a:schemeClr val="tx1"/>
                </a:solidFill>
              </a:rPr>
              <a:t>spaCy</a:t>
            </a:r>
            <a:r>
              <a:rPr lang="en-US" sz="1200">
                <a:solidFill>
                  <a:schemeClr val="tx1"/>
                </a:solidFill>
              </a:rPr>
              <a:t> NER</a:t>
            </a:r>
          </a:p>
        </p:txBody>
      </p:sp>
    </p:spTree>
    <p:extLst>
      <p:ext uri="{BB962C8B-B14F-4D97-AF65-F5344CB8AC3E}">
        <p14:creationId xmlns:p14="http://schemas.microsoft.com/office/powerpoint/2010/main" val="31903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2">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85C7C6-C1E7-46FA-9339-C8A8015446FE}"/>
              </a:ext>
            </a:extLst>
          </p:cNvPr>
          <p:cNvSpPr/>
          <p:nvPr/>
        </p:nvSpPr>
        <p:spPr>
          <a:xfrm>
            <a:off x="-1" y="0"/>
            <a:ext cx="9144000" cy="2339502"/>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 name="Freeform: Shape 7">
            <a:extLst>
              <a:ext uri="{FF2B5EF4-FFF2-40B4-BE49-F238E27FC236}">
                <a16:creationId xmlns:a16="http://schemas.microsoft.com/office/drawing/2014/main" id="{4DD880E8-D17E-4B86-97DC-D82B6FF7222B}"/>
              </a:ext>
            </a:extLst>
          </p:cNvPr>
          <p:cNvSpPr/>
          <p:nvPr/>
        </p:nvSpPr>
        <p:spPr>
          <a:xfrm flipV="1">
            <a:off x="-4799432" y="-1805143"/>
            <a:ext cx="7925566" cy="2992445"/>
          </a:xfrm>
          <a:custGeom>
            <a:avLst/>
            <a:gdLst>
              <a:gd name="connsiteX0" fmla="*/ 10568796 w 21137593"/>
              <a:gd name="connsiteY0" fmla="*/ 0 h 7980894"/>
              <a:gd name="connsiteX1" fmla="*/ 21063875 w 21137593"/>
              <a:gd name="connsiteY1" fmla="*/ 7721299 h 7980894"/>
              <a:gd name="connsiteX2" fmla="*/ 21137593 w 21137593"/>
              <a:gd name="connsiteY2" fmla="*/ 7980894 h 7980894"/>
              <a:gd name="connsiteX3" fmla="*/ 0 w 21137593"/>
              <a:gd name="connsiteY3" fmla="*/ 7980894 h 7980894"/>
              <a:gd name="connsiteX4" fmla="*/ 73717 w 21137593"/>
              <a:gd name="connsiteY4" fmla="*/ 7721299 h 7980894"/>
              <a:gd name="connsiteX5" fmla="*/ 10568796 w 21137593"/>
              <a:gd name="connsiteY5" fmla="*/ 0 h 79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7593" h="7980894">
                <a:moveTo>
                  <a:pt x="10568796" y="0"/>
                </a:moveTo>
                <a:cubicBezTo>
                  <a:pt x="15499961" y="0"/>
                  <a:pt x="19672525" y="3247970"/>
                  <a:pt x="21063875" y="7721299"/>
                </a:cubicBezTo>
                <a:lnTo>
                  <a:pt x="21137593" y="7980894"/>
                </a:lnTo>
                <a:lnTo>
                  <a:pt x="0" y="7980894"/>
                </a:lnTo>
                <a:lnTo>
                  <a:pt x="73717" y="7721299"/>
                </a:lnTo>
                <a:cubicBezTo>
                  <a:pt x="1465067" y="3247970"/>
                  <a:pt x="5637630" y="0"/>
                  <a:pt x="10568796" y="0"/>
                </a:cubicBezTo>
                <a:close/>
              </a:path>
            </a:pathLst>
          </a:custGeom>
          <a:gradFill>
            <a:gsLst>
              <a:gs pos="100000">
                <a:schemeClr val="accent4"/>
              </a:gs>
              <a:gs pos="1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vi-VN" sz="675" kern="1200">
              <a:solidFill>
                <a:prstClr val="white"/>
              </a:solidFill>
              <a:latin typeface="Arial" panose="020B0604020202020204" pitchFamily="34" charset="0"/>
            </a:endParaRPr>
          </a:p>
        </p:txBody>
      </p:sp>
      <p:sp>
        <p:nvSpPr>
          <p:cNvPr id="8" name="Oval 7">
            <a:extLst>
              <a:ext uri="{FF2B5EF4-FFF2-40B4-BE49-F238E27FC236}">
                <a16:creationId xmlns:a16="http://schemas.microsoft.com/office/drawing/2014/main" id="{E9E4E0DB-83DF-4581-93B2-860D35F5512A}"/>
              </a:ext>
            </a:extLst>
          </p:cNvPr>
          <p:cNvSpPr/>
          <p:nvPr/>
        </p:nvSpPr>
        <p:spPr>
          <a:xfrm>
            <a:off x="1330057" y="1155712"/>
            <a:ext cx="1257300" cy="1257300"/>
          </a:xfrm>
          <a:prstGeom prst="ellipse">
            <a:avLst/>
          </a:prstGeom>
          <a:gradFill>
            <a:gsLst>
              <a:gs pos="0">
                <a:schemeClr val="accent2"/>
              </a:gs>
              <a:gs pos="100000">
                <a:schemeClr val="accent3"/>
              </a:gs>
            </a:gsLst>
            <a:lin ang="2700000" scaled="1"/>
          </a:gradFill>
          <a:ln w="127000">
            <a:solidFill>
              <a:schemeClr val="bg1"/>
            </a:solidFill>
          </a:ln>
          <a:effectLst>
            <a:outerShdw blurRad="1181100" sx="96000" sy="96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kern="1200">
                <a:solidFill>
                  <a:prstClr val="white"/>
                </a:solidFill>
                <a:latin typeface="Calibri" panose="020F0502020204030204"/>
              </a:rPr>
              <a:t>Aspect here</a:t>
            </a:r>
          </a:p>
        </p:txBody>
      </p:sp>
      <p:sp>
        <p:nvSpPr>
          <p:cNvPr id="11" name="Oval 10">
            <a:extLst>
              <a:ext uri="{FF2B5EF4-FFF2-40B4-BE49-F238E27FC236}">
                <a16:creationId xmlns:a16="http://schemas.microsoft.com/office/drawing/2014/main" id="{65CC2F8C-AB6C-4F9E-91E3-DB378AC67C08}"/>
              </a:ext>
            </a:extLst>
          </p:cNvPr>
          <p:cNvSpPr/>
          <p:nvPr/>
        </p:nvSpPr>
        <p:spPr>
          <a:xfrm>
            <a:off x="2682269" y="2707526"/>
            <a:ext cx="1257300" cy="1257300"/>
          </a:xfrm>
          <a:prstGeom prst="ellipse">
            <a:avLst/>
          </a:prstGeom>
          <a:gradFill>
            <a:gsLst>
              <a:gs pos="0">
                <a:schemeClr val="accent2"/>
              </a:gs>
              <a:gs pos="100000">
                <a:schemeClr val="accent3"/>
              </a:gs>
            </a:gsLst>
            <a:lin ang="2700000" scaled="1"/>
          </a:gradFill>
          <a:ln w="127000">
            <a:solidFill>
              <a:schemeClr val="bg1"/>
            </a:solidFill>
          </a:ln>
          <a:effectLst>
            <a:outerShdw blurRad="1181100" sx="96000" sy="96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kern="1200">
                <a:solidFill>
                  <a:prstClr val="white"/>
                </a:solidFill>
                <a:latin typeface="Calibri" panose="020F0502020204030204"/>
              </a:rPr>
              <a:t>Aspect here</a:t>
            </a:r>
          </a:p>
        </p:txBody>
      </p:sp>
      <p:sp>
        <p:nvSpPr>
          <p:cNvPr id="12" name="Oval 11">
            <a:extLst>
              <a:ext uri="{FF2B5EF4-FFF2-40B4-BE49-F238E27FC236}">
                <a16:creationId xmlns:a16="http://schemas.microsoft.com/office/drawing/2014/main" id="{F10FEB26-3C5B-441C-9102-6C2F5E898BBC}"/>
              </a:ext>
            </a:extLst>
          </p:cNvPr>
          <p:cNvSpPr/>
          <p:nvPr/>
        </p:nvSpPr>
        <p:spPr>
          <a:xfrm>
            <a:off x="5064401" y="2707526"/>
            <a:ext cx="1257300" cy="1257300"/>
          </a:xfrm>
          <a:prstGeom prst="ellipse">
            <a:avLst/>
          </a:prstGeom>
          <a:gradFill>
            <a:gsLst>
              <a:gs pos="0">
                <a:schemeClr val="accent2"/>
              </a:gs>
              <a:gs pos="100000">
                <a:schemeClr val="accent3"/>
              </a:gs>
            </a:gsLst>
            <a:lin ang="2700000" scaled="1"/>
          </a:gradFill>
          <a:ln w="127000">
            <a:solidFill>
              <a:schemeClr val="bg1"/>
            </a:solidFill>
          </a:ln>
          <a:effectLst>
            <a:outerShdw blurRad="1181100" sx="96000" sy="96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kern="1200">
                <a:solidFill>
                  <a:prstClr val="white"/>
                </a:solidFill>
                <a:latin typeface="Calibri" panose="020F0502020204030204"/>
              </a:rPr>
              <a:t>Aspect here</a:t>
            </a:r>
          </a:p>
        </p:txBody>
      </p:sp>
      <p:sp>
        <p:nvSpPr>
          <p:cNvPr id="14" name="TextBox 13">
            <a:extLst>
              <a:ext uri="{FF2B5EF4-FFF2-40B4-BE49-F238E27FC236}">
                <a16:creationId xmlns:a16="http://schemas.microsoft.com/office/drawing/2014/main" id="{DE8F087F-9AF5-854A-ADBB-A2FC8FBCDE0E}"/>
              </a:ext>
            </a:extLst>
          </p:cNvPr>
          <p:cNvSpPr txBox="1"/>
          <p:nvPr/>
        </p:nvSpPr>
        <p:spPr>
          <a:xfrm>
            <a:off x="2086498" y="194069"/>
            <a:ext cx="6687910" cy="784830"/>
          </a:xfrm>
          <a:prstGeom prst="rect">
            <a:avLst/>
          </a:prstGeom>
          <a:noFill/>
        </p:spPr>
        <p:txBody>
          <a:bodyPr wrap="square" rtlCol="0">
            <a:spAutoFit/>
          </a:bodyPr>
          <a:lstStyle>
            <a:defPPr>
              <a:defRPr lang="en-US"/>
            </a:defPPr>
            <a:lvl1pPr>
              <a:defRPr sz="6000" b="1">
                <a:latin typeface="Arial" panose="020B0604020202020204" pitchFamily="34" charset="0"/>
                <a:cs typeface="Arial" panose="020B0604020202020204" pitchFamily="34" charset="0"/>
              </a:defRPr>
            </a:lvl1pPr>
          </a:lstStyle>
          <a:p>
            <a:pPr defTabSz="685800">
              <a:buClrTx/>
            </a:pPr>
            <a:r>
              <a:rPr lang="en-US" sz="4500" kern="1200">
                <a:solidFill>
                  <a:prstClr val="black"/>
                </a:solidFill>
                <a:latin typeface="Segoe UI" panose="020B0502040204020203" pitchFamily="34" charset="0"/>
                <a:ea typeface="+mn-ea"/>
                <a:cs typeface="Segoe UI" panose="020B0502040204020203" pitchFamily="34" charset="0"/>
              </a:rPr>
              <a:t>MEET OUR TEAM</a:t>
            </a:r>
          </a:p>
        </p:txBody>
      </p:sp>
      <p:sp>
        <p:nvSpPr>
          <p:cNvPr id="22" name="TextBox 21"/>
          <p:cNvSpPr txBox="1"/>
          <p:nvPr/>
        </p:nvSpPr>
        <p:spPr>
          <a:xfrm>
            <a:off x="1326277" y="2494831"/>
            <a:ext cx="1261080" cy="300082"/>
          </a:xfrm>
          <a:prstGeom prst="rect">
            <a:avLst/>
          </a:prstGeom>
          <a:noFill/>
        </p:spPr>
        <p:txBody>
          <a:bodyPr wrap="square" rtlCol="0">
            <a:spAutoFit/>
          </a:bodyPr>
          <a:lstStyle/>
          <a:p>
            <a:pPr algn="ctr" defTabSz="685800">
              <a:buClrTx/>
            </a:pPr>
            <a:r>
              <a:rPr lang="en-US" sz="1350" b="1" kern="1200">
                <a:solidFill>
                  <a:prstClr val="white"/>
                </a:solidFill>
                <a:latin typeface="Calibri" panose="020F0502020204030204"/>
                <a:ea typeface="+mn-ea"/>
                <a:cs typeface="+mn-cs"/>
              </a:rPr>
              <a:t>SHWETA</a:t>
            </a:r>
            <a:endParaRPr lang="en-IN" sz="1350" b="1" kern="1200">
              <a:solidFill>
                <a:prstClr val="white"/>
              </a:solidFill>
              <a:latin typeface="Calibri" panose="020F0502020204030204"/>
              <a:ea typeface="+mn-ea"/>
              <a:cs typeface="+mn-cs"/>
            </a:endParaRPr>
          </a:p>
        </p:txBody>
      </p:sp>
      <p:sp>
        <p:nvSpPr>
          <p:cNvPr id="26" name="TextBox 25"/>
          <p:cNvSpPr txBox="1"/>
          <p:nvPr/>
        </p:nvSpPr>
        <p:spPr>
          <a:xfrm>
            <a:off x="5060621" y="4038335"/>
            <a:ext cx="1261080" cy="300082"/>
          </a:xfrm>
          <a:prstGeom prst="rect">
            <a:avLst/>
          </a:prstGeom>
          <a:noFill/>
        </p:spPr>
        <p:txBody>
          <a:bodyPr wrap="square" rtlCol="0">
            <a:spAutoFit/>
          </a:bodyPr>
          <a:lstStyle/>
          <a:p>
            <a:pPr algn="ctr" defTabSz="685800">
              <a:buClrTx/>
            </a:pPr>
            <a:r>
              <a:rPr lang="en-US" sz="1350" b="1" kern="1200">
                <a:solidFill>
                  <a:prstClr val="white"/>
                </a:solidFill>
                <a:latin typeface="Calibri" panose="020F0502020204030204"/>
                <a:ea typeface="+mn-ea"/>
                <a:cs typeface="+mn-cs"/>
              </a:rPr>
              <a:t>KEERTHANA</a:t>
            </a:r>
            <a:endParaRPr lang="en-IN" sz="1350" b="1" kern="1200">
              <a:solidFill>
                <a:prstClr val="white"/>
              </a:solidFill>
              <a:latin typeface="Calibri" panose="020F0502020204030204"/>
              <a:ea typeface="+mn-ea"/>
              <a:cs typeface="+mn-cs"/>
            </a:endParaRPr>
          </a:p>
        </p:txBody>
      </p:sp>
      <p:sp>
        <p:nvSpPr>
          <p:cNvPr id="35" name="Oval 34">
            <a:extLst>
              <a:ext uri="{FF2B5EF4-FFF2-40B4-BE49-F238E27FC236}">
                <a16:creationId xmlns:a16="http://schemas.microsoft.com/office/drawing/2014/main" id="{E9E4E0DB-83DF-4581-93B2-860D35F5512A}"/>
              </a:ext>
            </a:extLst>
          </p:cNvPr>
          <p:cNvSpPr/>
          <p:nvPr/>
        </p:nvSpPr>
        <p:spPr>
          <a:xfrm>
            <a:off x="3904439" y="1145059"/>
            <a:ext cx="1257300" cy="1257300"/>
          </a:xfrm>
          <a:prstGeom prst="ellipse">
            <a:avLst/>
          </a:prstGeom>
          <a:gradFill>
            <a:gsLst>
              <a:gs pos="0">
                <a:schemeClr val="accent2"/>
              </a:gs>
              <a:gs pos="100000">
                <a:schemeClr val="accent3"/>
              </a:gs>
            </a:gsLst>
            <a:lin ang="2700000" scaled="1"/>
          </a:gradFill>
          <a:ln w="127000">
            <a:solidFill>
              <a:schemeClr val="bg1"/>
            </a:solidFill>
          </a:ln>
          <a:effectLst>
            <a:outerShdw blurRad="1181100" sx="96000" sy="96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kern="1200">
                <a:solidFill>
                  <a:prstClr val="white"/>
                </a:solidFill>
                <a:latin typeface="Calibri" panose="020F0502020204030204"/>
              </a:rPr>
              <a:t>Aspect here</a:t>
            </a:r>
          </a:p>
        </p:txBody>
      </p:sp>
      <p:sp>
        <p:nvSpPr>
          <p:cNvPr id="36" name="TextBox 35"/>
          <p:cNvSpPr txBox="1"/>
          <p:nvPr/>
        </p:nvSpPr>
        <p:spPr>
          <a:xfrm>
            <a:off x="3900659" y="2484178"/>
            <a:ext cx="1261080" cy="300082"/>
          </a:xfrm>
          <a:prstGeom prst="rect">
            <a:avLst/>
          </a:prstGeom>
          <a:noFill/>
        </p:spPr>
        <p:txBody>
          <a:bodyPr wrap="square" rtlCol="0">
            <a:spAutoFit/>
          </a:bodyPr>
          <a:lstStyle/>
          <a:p>
            <a:pPr algn="ctr" defTabSz="685800">
              <a:buClrTx/>
            </a:pPr>
            <a:r>
              <a:rPr lang="en-US" sz="1350" b="1" kern="1200">
                <a:solidFill>
                  <a:prstClr val="white"/>
                </a:solidFill>
                <a:latin typeface="Calibri" panose="020F0502020204030204"/>
                <a:ea typeface="+mn-ea"/>
                <a:cs typeface="+mn-cs"/>
              </a:rPr>
              <a:t>PRAYUT</a:t>
            </a:r>
            <a:endParaRPr lang="en-IN" sz="1350" b="1" kern="1200">
              <a:solidFill>
                <a:prstClr val="white"/>
              </a:solidFill>
              <a:latin typeface="Calibri" panose="020F0502020204030204"/>
              <a:ea typeface="+mn-ea"/>
              <a:cs typeface="+mn-cs"/>
            </a:endParaRPr>
          </a:p>
        </p:txBody>
      </p:sp>
      <p:sp>
        <p:nvSpPr>
          <p:cNvPr id="38" name="Oval 37">
            <a:extLst>
              <a:ext uri="{FF2B5EF4-FFF2-40B4-BE49-F238E27FC236}">
                <a16:creationId xmlns:a16="http://schemas.microsoft.com/office/drawing/2014/main" id="{E9E4E0DB-83DF-4581-93B2-860D35F5512A}"/>
              </a:ext>
            </a:extLst>
          </p:cNvPr>
          <p:cNvSpPr/>
          <p:nvPr/>
        </p:nvSpPr>
        <p:spPr>
          <a:xfrm>
            <a:off x="6210910" y="1129771"/>
            <a:ext cx="1257300" cy="1257300"/>
          </a:xfrm>
          <a:prstGeom prst="ellipse">
            <a:avLst/>
          </a:prstGeom>
          <a:gradFill>
            <a:gsLst>
              <a:gs pos="0">
                <a:schemeClr val="accent2"/>
              </a:gs>
              <a:gs pos="100000">
                <a:schemeClr val="accent3"/>
              </a:gs>
            </a:gsLst>
            <a:lin ang="2700000" scaled="1"/>
          </a:gradFill>
          <a:ln w="127000">
            <a:solidFill>
              <a:schemeClr val="bg1"/>
            </a:solidFill>
          </a:ln>
          <a:effectLst>
            <a:outerShdw blurRad="1181100" sx="96000" sy="96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kern="1200">
                <a:solidFill>
                  <a:prstClr val="white"/>
                </a:solidFill>
                <a:latin typeface="Calibri" panose="020F0502020204030204"/>
              </a:rPr>
              <a:t>Aspect here</a:t>
            </a:r>
          </a:p>
        </p:txBody>
      </p:sp>
      <p:sp>
        <p:nvSpPr>
          <p:cNvPr id="39" name="TextBox 38"/>
          <p:cNvSpPr txBox="1"/>
          <p:nvPr/>
        </p:nvSpPr>
        <p:spPr>
          <a:xfrm>
            <a:off x="6207130" y="2468890"/>
            <a:ext cx="1261080" cy="300082"/>
          </a:xfrm>
          <a:prstGeom prst="rect">
            <a:avLst/>
          </a:prstGeom>
          <a:noFill/>
        </p:spPr>
        <p:txBody>
          <a:bodyPr wrap="square" rtlCol="0">
            <a:spAutoFit/>
          </a:bodyPr>
          <a:lstStyle/>
          <a:p>
            <a:pPr algn="ctr" defTabSz="685800">
              <a:buClrTx/>
            </a:pPr>
            <a:r>
              <a:rPr lang="en-US" sz="1350" b="1" kern="1200">
                <a:solidFill>
                  <a:prstClr val="white"/>
                </a:solidFill>
                <a:latin typeface="Calibri" panose="020F0502020204030204"/>
                <a:ea typeface="+mn-ea"/>
                <a:cs typeface="+mn-cs"/>
              </a:rPr>
              <a:t>PARTH</a:t>
            </a:r>
            <a:endParaRPr lang="en-IN" sz="1350" b="1" kern="1200">
              <a:solidFill>
                <a:prstClr val="white"/>
              </a:solidFill>
              <a:latin typeface="Calibri" panose="020F0502020204030204"/>
              <a:ea typeface="+mn-ea"/>
              <a:cs typeface="+mn-cs"/>
            </a:endParaRPr>
          </a:p>
        </p:txBody>
      </p:sp>
      <p:sp>
        <p:nvSpPr>
          <p:cNvPr id="41" name="TextBox 40"/>
          <p:cNvSpPr txBox="1"/>
          <p:nvPr/>
        </p:nvSpPr>
        <p:spPr>
          <a:xfrm>
            <a:off x="2678489" y="4046644"/>
            <a:ext cx="1261080" cy="300082"/>
          </a:xfrm>
          <a:prstGeom prst="rect">
            <a:avLst/>
          </a:prstGeom>
          <a:noFill/>
        </p:spPr>
        <p:txBody>
          <a:bodyPr wrap="square" rtlCol="0">
            <a:spAutoFit/>
          </a:bodyPr>
          <a:lstStyle/>
          <a:p>
            <a:pPr algn="ctr" defTabSz="685800">
              <a:buClrTx/>
            </a:pPr>
            <a:r>
              <a:rPr lang="en-US" sz="1350" b="1" kern="1200">
                <a:solidFill>
                  <a:prstClr val="white"/>
                </a:solidFill>
                <a:latin typeface="Calibri" panose="020F0502020204030204"/>
                <a:ea typeface="+mn-ea"/>
                <a:cs typeface="+mn-cs"/>
              </a:rPr>
              <a:t>SIRIVANTH</a:t>
            </a:r>
            <a:endParaRPr lang="en-IN" sz="1350" b="1" kern="1200">
              <a:solidFill>
                <a:prstClr val="white"/>
              </a:solidFill>
              <a:latin typeface="Calibri" panose="020F0502020204030204"/>
              <a:ea typeface="+mn-ea"/>
              <a:cs typeface="+mn-cs"/>
            </a:endParaRPr>
          </a:p>
        </p:txBody>
      </p:sp>
      <p:pic>
        <p:nvPicPr>
          <p:cNvPr id="2" name="Picture 2" descr="A picture containing clothing, white, posing&#10;&#10;Description automatically generated">
            <a:extLst>
              <a:ext uri="{FF2B5EF4-FFF2-40B4-BE49-F238E27FC236}">
                <a16:creationId xmlns:a16="http://schemas.microsoft.com/office/drawing/2014/main" id="{9549A225-FD82-8941-853C-4988D3BB0FA7}"/>
              </a:ext>
            </a:extLst>
          </p:cNvPr>
          <p:cNvPicPr>
            <a:picLocks noChangeAspect="1"/>
          </p:cNvPicPr>
          <p:nvPr/>
        </p:nvPicPr>
        <p:blipFill>
          <a:blip r:embed="rId2"/>
          <a:stretch>
            <a:fillRect/>
          </a:stretch>
        </p:blipFill>
        <p:spPr>
          <a:xfrm>
            <a:off x="1331595" y="1170623"/>
            <a:ext cx="1257300" cy="1230630"/>
          </a:xfrm>
          <a:prstGeom prst="rect">
            <a:avLst/>
          </a:prstGeom>
        </p:spPr>
      </p:pic>
      <p:pic>
        <p:nvPicPr>
          <p:cNvPr id="3" name="Picture 3" descr="A picture containing person, person&#10;&#10;Description automatically generated">
            <a:extLst>
              <a:ext uri="{FF2B5EF4-FFF2-40B4-BE49-F238E27FC236}">
                <a16:creationId xmlns:a16="http://schemas.microsoft.com/office/drawing/2014/main" id="{22FA2743-B580-632C-CB05-F3B306C89F25}"/>
              </a:ext>
            </a:extLst>
          </p:cNvPr>
          <p:cNvPicPr>
            <a:picLocks noChangeAspect="1"/>
          </p:cNvPicPr>
          <p:nvPr/>
        </p:nvPicPr>
        <p:blipFill>
          <a:blip r:embed="rId3"/>
          <a:stretch>
            <a:fillRect/>
          </a:stretch>
        </p:blipFill>
        <p:spPr>
          <a:xfrm>
            <a:off x="5125403" y="2782253"/>
            <a:ext cx="1139190" cy="1093470"/>
          </a:xfrm>
          <a:prstGeom prst="rect">
            <a:avLst/>
          </a:prstGeom>
        </p:spPr>
      </p:pic>
      <p:pic>
        <p:nvPicPr>
          <p:cNvPr id="4" name="Picture 4">
            <a:extLst>
              <a:ext uri="{FF2B5EF4-FFF2-40B4-BE49-F238E27FC236}">
                <a16:creationId xmlns:a16="http://schemas.microsoft.com/office/drawing/2014/main" id="{34CEC37D-A130-3346-796B-00239436C960}"/>
              </a:ext>
            </a:extLst>
          </p:cNvPr>
          <p:cNvPicPr>
            <a:picLocks noChangeAspect="1"/>
          </p:cNvPicPr>
          <p:nvPr/>
        </p:nvPicPr>
        <p:blipFill>
          <a:blip r:embed="rId4"/>
          <a:stretch>
            <a:fillRect/>
          </a:stretch>
        </p:blipFill>
        <p:spPr>
          <a:xfrm>
            <a:off x="6263640" y="1177290"/>
            <a:ext cx="1154430" cy="11601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8">
            <a:extLst>
              <a:ext uri="{FF2B5EF4-FFF2-40B4-BE49-F238E27FC236}">
                <a16:creationId xmlns:a16="http://schemas.microsoft.com/office/drawing/2014/main" id="{C5EDC585-DF43-CF47-6C13-F96346820436}"/>
              </a:ext>
            </a:extLst>
          </p:cNvPr>
          <p:cNvPicPr>
            <a:picLocks noChangeAspect="1"/>
          </p:cNvPicPr>
          <p:nvPr/>
        </p:nvPicPr>
        <p:blipFill>
          <a:blip r:embed="rId5"/>
          <a:stretch>
            <a:fillRect/>
          </a:stretch>
        </p:blipFill>
        <p:spPr>
          <a:xfrm>
            <a:off x="3991928" y="1177290"/>
            <a:ext cx="1085850" cy="1160145"/>
          </a:xfrm>
          <a:prstGeom prst="ellipse">
            <a:avLst/>
          </a:prstGeom>
        </p:spPr>
      </p:pic>
      <p:pic>
        <p:nvPicPr>
          <p:cNvPr id="9" name="Picture 9" descr="A picture containing person, person, posing, male&#10;&#10;Description automatically generated">
            <a:extLst>
              <a:ext uri="{FF2B5EF4-FFF2-40B4-BE49-F238E27FC236}">
                <a16:creationId xmlns:a16="http://schemas.microsoft.com/office/drawing/2014/main" id="{FC8E3396-89A4-FD30-8871-C7EEED2E1460}"/>
              </a:ext>
            </a:extLst>
          </p:cNvPr>
          <p:cNvPicPr>
            <a:picLocks noChangeAspect="1"/>
          </p:cNvPicPr>
          <p:nvPr/>
        </p:nvPicPr>
        <p:blipFill>
          <a:blip r:embed="rId6"/>
          <a:stretch>
            <a:fillRect/>
          </a:stretch>
        </p:blipFill>
        <p:spPr>
          <a:xfrm>
            <a:off x="2737485" y="2738609"/>
            <a:ext cx="1143000" cy="1197901"/>
          </a:xfrm>
          <a:prstGeom prst="ellipse">
            <a:avLst/>
          </a:prstGeom>
        </p:spPr>
      </p:pic>
      <p:sp>
        <p:nvSpPr>
          <p:cNvPr id="10" name="TextBox 9">
            <a:extLst>
              <a:ext uri="{FF2B5EF4-FFF2-40B4-BE49-F238E27FC236}">
                <a16:creationId xmlns:a16="http://schemas.microsoft.com/office/drawing/2014/main" id="{CCB8FF10-A37E-8886-B169-82FF0D2555F9}"/>
              </a:ext>
            </a:extLst>
          </p:cNvPr>
          <p:cNvSpPr txBox="1"/>
          <p:nvPr/>
        </p:nvSpPr>
        <p:spPr>
          <a:xfrm>
            <a:off x="2454592" y="4260532"/>
            <a:ext cx="40805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latin typeface="Berlin Sans FB"/>
              </a:rPr>
              <a:t>NLP</a:t>
            </a:r>
            <a:endParaRPr lang="en-US" sz="5400"/>
          </a:p>
        </p:txBody>
      </p:sp>
      <p:pic>
        <p:nvPicPr>
          <p:cNvPr id="13" name="Graphic 14" descr="Add with solid fill">
            <a:extLst>
              <a:ext uri="{FF2B5EF4-FFF2-40B4-BE49-F238E27FC236}">
                <a16:creationId xmlns:a16="http://schemas.microsoft.com/office/drawing/2014/main" id="{7F0E874A-55A7-7F30-F8BA-2965E0EC09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0635" y="4257675"/>
            <a:ext cx="548640" cy="537210"/>
          </a:xfrm>
          <a:prstGeom prst="rect">
            <a:avLst/>
          </a:prstGeom>
        </p:spPr>
      </p:pic>
    </p:spTree>
    <p:extLst>
      <p:ext uri="{BB962C8B-B14F-4D97-AF65-F5344CB8AC3E}">
        <p14:creationId xmlns:p14="http://schemas.microsoft.com/office/powerpoint/2010/main" val="337392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47" name="TextBox 46">
            <a:extLst>
              <a:ext uri="{FF2B5EF4-FFF2-40B4-BE49-F238E27FC236}">
                <a16:creationId xmlns:a16="http://schemas.microsoft.com/office/drawing/2014/main" id="{40197C98-0063-4691-A067-624B29C0F7F6}"/>
              </a:ext>
            </a:extLst>
          </p:cNvPr>
          <p:cNvSpPr txBox="1"/>
          <p:nvPr/>
        </p:nvSpPr>
        <p:spPr>
          <a:xfrm>
            <a:off x="1190051" y="154120"/>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72" name="Rectangle 71"/>
          <p:cNvSpPr/>
          <p:nvPr/>
        </p:nvSpPr>
        <p:spPr>
          <a:xfrm>
            <a:off x="530492" y="793273"/>
            <a:ext cx="7994496" cy="400110"/>
          </a:xfrm>
          <a:prstGeom prst="rect">
            <a:avLst/>
          </a:prstGeom>
          <a:noFill/>
        </p:spPr>
        <p:txBody>
          <a:bodyPr wrap="square" rtlCol="0">
            <a:spAutoFit/>
          </a:bodyPr>
          <a:lstStyle/>
          <a:p>
            <a:pPr algn="ctr"/>
            <a:r>
              <a:rPr lang="en-US" sz="2000" b="1">
                <a:solidFill>
                  <a:schemeClr val="accent3">
                    <a:lumMod val="75000"/>
                  </a:schemeClr>
                </a:solidFill>
              </a:rPr>
              <a:t>VADER &amp; Pattern Analyzer</a:t>
            </a:r>
          </a:p>
        </p:txBody>
      </p:sp>
      <p:pic>
        <p:nvPicPr>
          <p:cNvPr id="7" name="Picture 6" descr="Chart, line chart&#10;&#10;Description automatically generated">
            <a:extLst>
              <a:ext uri="{FF2B5EF4-FFF2-40B4-BE49-F238E27FC236}">
                <a16:creationId xmlns:a16="http://schemas.microsoft.com/office/drawing/2014/main" id="{C66148BC-0DB9-1D8B-2321-6EC99761303A}"/>
              </a:ext>
            </a:extLst>
          </p:cNvPr>
          <p:cNvPicPr>
            <a:picLocks noChangeAspect="1"/>
          </p:cNvPicPr>
          <p:nvPr/>
        </p:nvPicPr>
        <p:blipFill>
          <a:blip r:embed="rId3"/>
          <a:stretch>
            <a:fillRect/>
          </a:stretch>
        </p:blipFill>
        <p:spPr>
          <a:xfrm>
            <a:off x="1363075" y="2957143"/>
            <a:ext cx="2951018" cy="1952152"/>
          </a:xfrm>
          <a:prstGeom prst="rect">
            <a:avLst/>
          </a:prstGeom>
        </p:spPr>
      </p:pic>
      <p:pic>
        <p:nvPicPr>
          <p:cNvPr id="8" name="Picture 7" descr="Chart, histogram&#10;&#10;Description automatically generated">
            <a:extLst>
              <a:ext uri="{FF2B5EF4-FFF2-40B4-BE49-F238E27FC236}">
                <a16:creationId xmlns:a16="http://schemas.microsoft.com/office/drawing/2014/main" id="{127AE383-E58F-C740-8E0F-F161C93CD9F1}"/>
              </a:ext>
            </a:extLst>
          </p:cNvPr>
          <p:cNvPicPr>
            <a:picLocks noChangeAspect="1"/>
          </p:cNvPicPr>
          <p:nvPr/>
        </p:nvPicPr>
        <p:blipFill>
          <a:blip r:embed="rId4"/>
          <a:stretch>
            <a:fillRect/>
          </a:stretch>
        </p:blipFill>
        <p:spPr>
          <a:xfrm>
            <a:off x="1382093" y="1202830"/>
            <a:ext cx="2894340" cy="1800506"/>
          </a:xfrm>
          <a:prstGeom prst="rect">
            <a:avLst/>
          </a:prstGeom>
        </p:spPr>
      </p:pic>
      <p:graphicFrame>
        <p:nvGraphicFramePr>
          <p:cNvPr id="2" name="Diagram 1"/>
          <p:cNvGraphicFramePr/>
          <p:nvPr>
            <p:extLst>
              <p:ext uri="{D42A27DB-BD31-4B8C-83A1-F6EECF244321}">
                <p14:modId xmlns:p14="http://schemas.microsoft.com/office/powerpoint/2010/main" val="3484013134"/>
              </p:ext>
            </p:extLst>
          </p:nvPr>
        </p:nvGraphicFramePr>
        <p:xfrm>
          <a:off x="4903443" y="1773229"/>
          <a:ext cx="3621545" cy="3076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2"/>
          <p:cNvSpPr/>
          <p:nvPr/>
        </p:nvSpPr>
        <p:spPr>
          <a:xfrm>
            <a:off x="4903443" y="1126898"/>
            <a:ext cx="3575782" cy="646331"/>
          </a:xfrm>
          <a:prstGeom prst="rect">
            <a:avLst/>
          </a:prstGeom>
        </p:spPr>
        <p:txBody>
          <a:bodyPr wrap="square">
            <a:spAutoFit/>
          </a:bodyPr>
          <a:lstStyle/>
          <a:p>
            <a:r>
              <a:rPr lang="en-US" sz="1200"/>
              <a:t>Rule-based sentiment analysis tool specifically designed for sentiment analysis of social media texts.</a:t>
            </a:r>
            <a:endParaRPr lang="en-IN" sz="1200"/>
          </a:p>
        </p:txBody>
      </p:sp>
      <p:pic>
        <p:nvPicPr>
          <p:cNvPr id="15" name="Picture 14" descr="Text&#10;&#10;Description automatically generated">
            <a:extLst>
              <a:ext uri="{FF2B5EF4-FFF2-40B4-BE49-F238E27FC236}">
                <a16:creationId xmlns:a16="http://schemas.microsoft.com/office/drawing/2014/main" id="{5CD96170-2771-3047-4262-B545F99887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Tree>
    <p:extLst>
      <p:ext uri="{BB962C8B-B14F-4D97-AF65-F5344CB8AC3E}">
        <p14:creationId xmlns:p14="http://schemas.microsoft.com/office/powerpoint/2010/main" val="2373625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 name="Rectangle 2"/>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What were the positive topics?</a:t>
            </a:r>
            <a:endParaRPr lang="en-IN" sz="2400" b="1">
              <a:solidFill>
                <a:schemeClr val="accent3">
                  <a:lumMod val="75000"/>
                </a:schemeClr>
              </a:solidFill>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8" name="Text Placeholder 2">
            <a:extLst>
              <a:ext uri="{FF2B5EF4-FFF2-40B4-BE49-F238E27FC236}">
                <a16:creationId xmlns:a16="http://schemas.microsoft.com/office/drawing/2014/main" id="{64A2E8C4-7801-A154-B0F1-F044333B38CF}"/>
              </a:ext>
            </a:extLst>
          </p:cNvPr>
          <p:cNvSpPr>
            <a:spLocks noGrp="1"/>
          </p:cNvSpPr>
          <p:nvPr>
            <p:ph type="body" idx="1"/>
          </p:nvPr>
        </p:nvSpPr>
        <p:spPr>
          <a:xfrm>
            <a:off x="530493" y="1263104"/>
            <a:ext cx="8520600" cy="3302700"/>
          </a:xfrm>
        </p:spPr>
        <p:txBody>
          <a:bodyPr>
            <a:normAutofit fontScale="70000" lnSpcReduction="20000"/>
          </a:bodyPr>
          <a:lstStyle/>
          <a:p>
            <a:r>
              <a:rPr lang="en-US"/>
              <a:t>"</a:t>
            </a:r>
            <a:r>
              <a:rPr lang="en-US" sz="2600" b="1"/>
              <a:t>GameStop stock hype</a:t>
            </a:r>
            <a:r>
              <a:rPr lang="en-US"/>
              <a:t>": </a:t>
            </a:r>
            <a:r>
              <a:rPr lang="en-US" sz="2300" b="1" err="1">
                <a:solidFill>
                  <a:schemeClr val="accent2">
                    <a:lumMod val="50000"/>
                  </a:schemeClr>
                </a:solidFill>
              </a:rPr>
              <a:t>gme</a:t>
            </a:r>
            <a:r>
              <a:rPr lang="en-US"/>
              <a:t>, moon, help, bb, friend, need, </a:t>
            </a:r>
            <a:r>
              <a:rPr lang="en-US" err="1"/>
              <a:t>wsb</a:t>
            </a:r>
            <a:r>
              <a:rPr lang="en-US"/>
              <a:t>, </a:t>
            </a:r>
            <a:r>
              <a:rPr lang="en-US" b="1" err="1">
                <a:solidFill>
                  <a:schemeClr val="accent3">
                    <a:lumMod val="50000"/>
                  </a:schemeClr>
                </a:solidFill>
              </a:rPr>
              <a:t>amc</a:t>
            </a:r>
            <a:r>
              <a:rPr lang="en-US"/>
              <a:t>, </a:t>
            </a:r>
            <a:r>
              <a:rPr lang="en-US" err="1"/>
              <a:t>cnbc</a:t>
            </a:r>
            <a:endParaRPr lang="en-US"/>
          </a:p>
          <a:p>
            <a:pPr>
              <a:lnSpc>
                <a:spcPct val="114999"/>
              </a:lnSpc>
            </a:pPr>
            <a:endParaRPr lang="en-US"/>
          </a:p>
          <a:p>
            <a:pPr>
              <a:lnSpc>
                <a:spcPct val="114999"/>
              </a:lnSpc>
            </a:pPr>
            <a:r>
              <a:rPr lang="en-US"/>
              <a:t>"Short squeeze and interest": </a:t>
            </a:r>
            <a:r>
              <a:rPr lang="en-US" sz="2300" b="1" err="1">
                <a:solidFill>
                  <a:schemeClr val="accent2">
                    <a:lumMod val="50000"/>
                  </a:schemeClr>
                </a:solidFill>
              </a:rPr>
              <a:t>gme</a:t>
            </a:r>
            <a:r>
              <a:rPr lang="en-US"/>
              <a:t>, short, </a:t>
            </a:r>
            <a:r>
              <a:rPr lang="en-US" b="1" err="1">
                <a:solidFill>
                  <a:schemeClr val="accent3">
                    <a:lumMod val="50000"/>
                  </a:schemeClr>
                </a:solidFill>
              </a:rPr>
              <a:t>amc</a:t>
            </a:r>
            <a:r>
              <a:rPr lang="en-US"/>
              <a:t>, squeeze, interest, love, ape, please, someone</a:t>
            </a:r>
          </a:p>
          <a:p>
            <a:pPr>
              <a:lnSpc>
                <a:spcPct val="114999"/>
              </a:lnSpc>
            </a:pPr>
            <a:endParaRPr lang="en-US"/>
          </a:p>
          <a:p>
            <a:pPr>
              <a:lnSpc>
                <a:spcPct val="114999"/>
              </a:lnSpc>
            </a:pPr>
            <a:r>
              <a:rPr lang="en-US"/>
              <a:t>"Excitement and party atmosphere": </a:t>
            </a:r>
            <a:r>
              <a:rPr lang="en-US" sz="2300" b="1" err="1">
                <a:solidFill>
                  <a:schemeClr val="accent2">
                    <a:lumMod val="50000"/>
                  </a:schemeClr>
                </a:solidFill>
              </a:rPr>
              <a:t>gme</a:t>
            </a:r>
            <a:r>
              <a:rPr lang="en-US"/>
              <a:t>, like, </a:t>
            </a:r>
            <a:r>
              <a:rPr lang="en-US" b="1" err="1">
                <a:solidFill>
                  <a:schemeClr val="accent3">
                    <a:lumMod val="50000"/>
                  </a:schemeClr>
                </a:solidFill>
              </a:rPr>
              <a:t>amc</a:t>
            </a:r>
            <a:r>
              <a:rPr lang="en-US"/>
              <a:t>, look, 💎, stock,  late, hold, moon</a:t>
            </a:r>
          </a:p>
          <a:p>
            <a:pPr>
              <a:lnSpc>
                <a:spcPct val="114999"/>
              </a:lnSpc>
            </a:pPr>
            <a:endParaRPr lang="en-US"/>
          </a:p>
          <a:p>
            <a:pPr>
              <a:lnSpc>
                <a:spcPct val="114999"/>
              </a:lnSpc>
            </a:pPr>
            <a:r>
              <a:rPr lang="en-US"/>
              <a:t>"Rocket </a:t>
            </a:r>
            <a:r>
              <a:rPr lang="en-US" err="1"/>
              <a:t>emojis</a:t>
            </a:r>
            <a:r>
              <a:rPr lang="en-US"/>
              <a:t> and money-making": 🚀, </a:t>
            </a:r>
            <a:r>
              <a:rPr lang="en-US" sz="2300" b="1" err="1">
                <a:solidFill>
                  <a:schemeClr val="accent2">
                    <a:lumMod val="50000"/>
                  </a:schemeClr>
                </a:solidFill>
              </a:rPr>
              <a:t>gme</a:t>
            </a:r>
            <a:r>
              <a:rPr lang="en-US"/>
              <a:t>, make, </a:t>
            </a:r>
            <a:r>
              <a:rPr lang="en-US" b="1" err="1">
                <a:solidFill>
                  <a:schemeClr val="accent3">
                    <a:lumMod val="50000"/>
                  </a:schemeClr>
                </a:solidFill>
              </a:rPr>
              <a:t>amc</a:t>
            </a:r>
            <a:r>
              <a:rPr lang="en-US"/>
              <a:t>, money, like, stock, </a:t>
            </a:r>
            <a:r>
              <a:rPr lang="en-US" err="1"/>
              <a:t>cnbc</a:t>
            </a:r>
            <a:r>
              <a:rPr lang="en-US"/>
              <a:t>, </a:t>
            </a:r>
          </a:p>
          <a:p>
            <a:pPr>
              <a:lnSpc>
                <a:spcPct val="114999"/>
              </a:lnSpc>
            </a:pPr>
            <a:endParaRPr lang="en-US"/>
          </a:p>
          <a:p>
            <a:pPr>
              <a:lnSpc>
                <a:spcPct val="114999"/>
              </a:lnSpc>
            </a:pPr>
            <a:r>
              <a:rPr lang="en-US"/>
              <a:t>"Future speculation and hype": </a:t>
            </a:r>
            <a:r>
              <a:rPr lang="en-US" sz="2300" b="1" err="1">
                <a:solidFill>
                  <a:schemeClr val="accent2">
                    <a:lumMod val="50000"/>
                  </a:schemeClr>
                </a:solidFill>
              </a:rPr>
              <a:t>gme</a:t>
            </a:r>
            <a:r>
              <a:rPr lang="en-US"/>
              <a:t>, </a:t>
            </a:r>
            <a:r>
              <a:rPr lang="en-US" b="1" err="1">
                <a:solidFill>
                  <a:schemeClr val="accent5">
                    <a:lumMod val="50000"/>
                  </a:schemeClr>
                </a:solidFill>
              </a:rPr>
              <a:t>pltr</a:t>
            </a:r>
            <a:r>
              <a:rPr lang="en-US"/>
              <a:t>, moon, </a:t>
            </a:r>
            <a:r>
              <a:rPr lang="en-US" b="1" err="1">
                <a:solidFill>
                  <a:schemeClr val="accent3">
                    <a:lumMod val="50000"/>
                  </a:schemeClr>
                </a:solidFill>
              </a:rPr>
              <a:t>amc</a:t>
            </a:r>
            <a:r>
              <a:rPr lang="en-US"/>
              <a:t>, bb, go, ready, wish, next, 🚀🚀🚀</a:t>
            </a:r>
          </a:p>
          <a:p>
            <a:pPr>
              <a:lnSpc>
                <a:spcPct val="114999"/>
              </a:lnSpc>
            </a:pPr>
            <a:endParaRPr lang="en-US"/>
          </a:p>
          <a:p>
            <a:pPr>
              <a:lnSpc>
                <a:spcPct val="114999"/>
              </a:lnSpc>
            </a:pPr>
            <a:r>
              <a:rPr lang="en-US"/>
              <a:t>"</a:t>
            </a:r>
            <a:r>
              <a:rPr lang="en-US" sz="2100" b="1"/>
              <a:t>AMC </a:t>
            </a:r>
            <a:r>
              <a:rPr lang="en-US"/>
              <a:t>stock discussion": </a:t>
            </a:r>
            <a:r>
              <a:rPr lang="en-US" err="1"/>
              <a:t>amc</a:t>
            </a:r>
            <a:r>
              <a:rPr lang="en-US"/>
              <a:t>, </a:t>
            </a:r>
            <a:r>
              <a:rPr lang="en-US" sz="2300" b="1" err="1">
                <a:solidFill>
                  <a:schemeClr val="accent2">
                    <a:lumMod val="50000"/>
                  </a:schemeClr>
                </a:solidFill>
              </a:rPr>
              <a:t>gme</a:t>
            </a:r>
            <a:r>
              <a:rPr lang="en-US"/>
              <a:t>, good, ape, stock, bb, buy, hand,  diamond</a:t>
            </a:r>
          </a:p>
          <a:p>
            <a:pPr>
              <a:lnSpc>
                <a:spcPct val="114999"/>
              </a:lnSpc>
            </a:pPr>
            <a:endParaRPr lang="en-US"/>
          </a:p>
          <a:p>
            <a:pPr>
              <a:lnSpc>
                <a:spcPct val="114999"/>
              </a:lnSpc>
            </a:pPr>
            <a:r>
              <a:rPr lang="en-US"/>
              <a:t>"Investment options": yolo, tesla, </a:t>
            </a:r>
            <a:r>
              <a:rPr lang="en-US" sz="2300" b="1" err="1">
                <a:solidFill>
                  <a:schemeClr val="accent2">
                    <a:lumMod val="50000"/>
                  </a:schemeClr>
                </a:solidFill>
              </a:rPr>
              <a:t>gme</a:t>
            </a:r>
            <a:r>
              <a:rPr lang="en-US"/>
              <a:t>, call, </a:t>
            </a:r>
            <a:r>
              <a:rPr lang="en-US" b="1" err="1">
                <a:solidFill>
                  <a:schemeClr val="tx1"/>
                </a:solidFill>
              </a:rPr>
              <a:t>tsla</a:t>
            </a:r>
            <a:r>
              <a:rPr lang="en-US"/>
              <a:t>, </a:t>
            </a:r>
            <a:r>
              <a:rPr lang="en-US" err="1"/>
              <a:t>amd</a:t>
            </a:r>
            <a:r>
              <a:rPr lang="en-US"/>
              <a:t>, </a:t>
            </a:r>
            <a:r>
              <a:rPr lang="en-US" b="1" err="1">
                <a:solidFill>
                  <a:schemeClr val="accent5">
                    <a:lumMod val="50000"/>
                  </a:schemeClr>
                </a:solidFill>
              </a:rPr>
              <a:t>pltr</a:t>
            </a:r>
            <a:r>
              <a:rPr lang="en-US"/>
              <a:t>, stock, update, put</a:t>
            </a:r>
          </a:p>
        </p:txBody>
      </p:sp>
      <p:pic>
        <p:nvPicPr>
          <p:cNvPr id="4" name="Picture 3" descr="Text&#10;&#10;Description automatically generated">
            <a:extLst>
              <a:ext uri="{FF2B5EF4-FFF2-40B4-BE49-F238E27FC236}">
                <a16:creationId xmlns:a16="http://schemas.microsoft.com/office/drawing/2014/main" id="{9794629E-8BE4-DA31-73E0-6CD784ECBB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33078668-4DB8-6851-FAF9-9B70960824B8}"/>
              </a:ext>
            </a:extLst>
          </p:cNvPr>
          <p:cNvSpPr>
            <a:spLocks noGrp="1"/>
          </p:cNvSpPr>
          <p:nvPr>
            <p:ph type="sldNum" idx="12"/>
          </p:nvPr>
        </p:nvSpPr>
        <p:spPr/>
        <p:txBody>
          <a:bodyPr/>
          <a:lstStyle/>
          <a:p>
            <a:fld id="{00000000-1234-1234-1234-123412341234}" type="slidenum">
              <a:rPr lang="en"/>
              <a:t>21</a:t>
            </a:fld>
            <a:endParaRPr lang="en-US"/>
          </a:p>
        </p:txBody>
      </p:sp>
    </p:spTree>
    <p:extLst>
      <p:ext uri="{BB962C8B-B14F-4D97-AF65-F5344CB8AC3E}">
        <p14:creationId xmlns:p14="http://schemas.microsoft.com/office/powerpoint/2010/main" val="117726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 name="Rectangle 2"/>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What were the negative topics?</a:t>
            </a:r>
            <a:endParaRPr lang="en-IN" sz="2400" b="1">
              <a:solidFill>
                <a:schemeClr val="accent3">
                  <a:lumMod val="75000"/>
                </a:schemeClr>
              </a:solidFill>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0" name="TextBox 9">
            <a:extLst>
              <a:ext uri="{FF2B5EF4-FFF2-40B4-BE49-F238E27FC236}">
                <a16:creationId xmlns:a16="http://schemas.microsoft.com/office/drawing/2014/main" id="{40197C98-0063-4691-A067-624B29C0F7F6}"/>
              </a:ext>
            </a:extLst>
          </p:cNvPr>
          <p:cNvSpPr txBox="1"/>
          <p:nvPr/>
        </p:nvSpPr>
        <p:spPr>
          <a:xfrm>
            <a:off x="1337029" y="1550842"/>
            <a:ext cx="6675379" cy="1446550"/>
          </a:xfrm>
          <a:prstGeom prst="rect">
            <a:avLst/>
          </a:prstGeom>
          <a:noFill/>
        </p:spPr>
        <p:txBody>
          <a:bodyPr wrap="square" rtlCol="0">
            <a:spAutoFit/>
          </a:bodyPr>
          <a:lstStyle/>
          <a:p>
            <a:pPr algn="ctr"/>
            <a:r>
              <a:rPr lang="en-US" sz="8800" b="1">
                <a:solidFill>
                  <a:schemeClr val="accent6"/>
                </a:solidFill>
                <a:latin typeface="Segoe UI" panose="020B0502040204020203" pitchFamily="34" charset="0"/>
                <a:cs typeface="Segoe UI" panose="020B0502040204020203" pitchFamily="34" charset="0"/>
              </a:rPr>
              <a:t>GAMESTOP</a:t>
            </a:r>
            <a:endParaRPr lang="en-GB" sz="8800" b="1">
              <a:solidFill>
                <a:schemeClr val="accent6"/>
              </a:solidFill>
              <a:latin typeface="Segoe UI" panose="020B0502040204020203" pitchFamily="34" charset="0"/>
              <a:cs typeface="Segoe UI" panose="020B0502040204020203" pitchFamily="34" charset="0"/>
            </a:endParaRPr>
          </a:p>
        </p:txBody>
      </p:sp>
      <p:sp>
        <p:nvSpPr>
          <p:cNvPr id="4" name="Rectangle 3"/>
          <p:cNvSpPr/>
          <p:nvPr/>
        </p:nvSpPr>
        <p:spPr>
          <a:xfrm>
            <a:off x="2388718" y="2863849"/>
            <a:ext cx="4572000" cy="587853"/>
          </a:xfrm>
          <a:prstGeom prst="rect">
            <a:avLst/>
          </a:prstGeom>
        </p:spPr>
        <p:txBody>
          <a:bodyPr>
            <a:spAutoFit/>
          </a:bodyPr>
          <a:lstStyle/>
          <a:p>
            <a:pPr marL="114300" indent="0" algn="ctr">
              <a:lnSpc>
                <a:spcPct val="114999"/>
              </a:lnSpc>
              <a:buNone/>
            </a:pPr>
            <a:r>
              <a:rPr lang="en-US" b="1"/>
              <a:t>That's all people talked about and not everyone was happy...</a:t>
            </a:r>
          </a:p>
        </p:txBody>
      </p:sp>
      <p:pic>
        <p:nvPicPr>
          <p:cNvPr id="5" name="Picture 4" descr="Text&#10;&#10;Description automatically generated">
            <a:extLst>
              <a:ext uri="{FF2B5EF4-FFF2-40B4-BE49-F238E27FC236}">
                <a16:creationId xmlns:a16="http://schemas.microsoft.com/office/drawing/2014/main" id="{369AAB33-B0CB-D0E8-3AB2-0D4B41323C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3F4F2BCF-A1DC-5437-7FC4-CFDFB20068F9}"/>
              </a:ext>
            </a:extLst>
          </p:cNvPr>
          <p:cNvSpPr>
            <a:spLocks noGrp="1"/>
          </p:cNvSpPr>
          <p:nvPr>
            <p:ph type="sldNum" idx="12"/>
          </p:nvPr>
        </p:nvSpPr>
        <p:spPr/>
        <p:txBody>
          <a:bodyPr/>
          <a:lstStyle/>
          <a:p>
            <a:fld id="{00000000-1234-1234-1234-123412341234}" type="slidenum">
              <a:rPr lang="en"/>
              <a:t>22</a:t>
            </a:fld>
            <a:endParaRPr lang="en-US"/>
          </a:p>
        </p:txBody>
      </p:sp>
    </p:spTree>
    <p:extLst>
      <p:ext uri="{BB962C8B-B14F-4D97-AF65-F5344CB8AC3E}">
        <p14:creationId xmlns:p14="http://schemas.microsoft.com/office/powerpoint/2010/main" val="572636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 name="Rectangle 2"/>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Word Cloud Based on Negative &amp; Positive Sentiment</a:t>
            </a:r>
            <a:endParaRPr lang="en-IN" sz="2400" b="1">
              <a:solidFill>
                <a:schemeClr val="accent3">
                  <a:lumMod val="75000"/>
                </a:schemeClr>
              </a:solidFill>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pic>
        <p:nvPicPr>
          <p:cNvPr id="2" name="Picture 1"/>
          <p:cNvPicPr>
            <a:picLocks noChangeAspect="1"/>
          </p:cNvPicPr>
          <p:nvPr/>
        </p:nvPicPr>
        <p:blipFill>
          <a:blip r:embed="rId3"/>
          <a:stretch>
            <a:fillRect/>
          </a:stretch>
        </p:blipFill>
        <p:spPr>
          <a:xfrm>
            <a:off x="911011" y="1365196"/>
            <a:ext cx="3407318" cy="3298351"/>
          </a:xfrm>
          <a:prstGeom prst="rect">
            <a:avLst/>
          </a:prstGeom>
        </p:spPr>
      </p:pic>
      <p:pic>
        <p:nvPicPr>
          <p:cNvPr id="4" name="Picture 3"/>
          <p:cNvPicPr>
            <a:picLocks noChangeAspect="1"/>
          </p:cNvPicPr>
          <p:nvPr/>
        </p:nvPicPr>
        <p:blipFill>
          <a:blip r:embed="rId4"/>
          <a:stretch>
            <a:fillRect/>
          </a:stretch>
        </p:blipFill>
        <p:spPr>
          <a:xfrm>
            <a:off x="4662391" y="1365196"/>
            <a:ext cx="3547850" cy="3353933"/>
          </a:xfrm>
          <a:prstGeom prst="rect">
            <a:avLst/>
          </a:prstGeom>
        </p:spPr>
      </p:pic>
      <p:pic>
        <p:nvPicPr>
          <p:cNvPr id="6" name="Picture 5" descr="Text&#10;&#10;Description automatically generated">
            <a:extLst>
              <a:ext uri="{FF2B5EF4-FFF2-40B4-BE49-F238E27FC236}">
                <a16:creationId xmlns:a16="http://schemas.microsoft.com/office/drawing/2014/main" id="{67873ACF-9EB9-F684-93E9-2D8CB16A40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5" name="Rectangle 4">
            <a:extLst>
              <a:ext uri="{FF2B5EF4-FFF2-40B4-BE49-F238E27FC236}">
                <a16:creationId xmlns:a16="http://schemas.microsoft.com/office/drawing/2014/main" id="{5002EC51-A3C8-E5C0-AF42-EE0B549ED286}"/>
              </a:ext>
            </a:extLst>
          </p:cNvPr>
          <p:cNvSpPr/>
          <p:nvPr/>
        </p:nvSpPr>
        <p:spPr>
          <a:xfrm>
            <a:off x="5818188" y="3206749"/>
            <a:ext cx="1520030" cy="2738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7956D276-3434-2B8C-D018-A0F939F5B146}"/>
              </a:ext>
            </a:extLst>
          </p:cNvPr>
          <p:cNvSpPr>
            <a:spLocks noGrp="1"/>
          </p:cNvSpPr>
          <p:nvPr>
            <p:ph type="sldNum" idx="12"/>
          </p:nvPr>
        </p:nvSpPr>
        <p:spPr/>
        <p:txBody>
          <a:bodyPr/>
          <a:lstStyle/>
          <a:p>
            <a:fld id="{00000000-1234-1234-1234-123412341234}" type="slidenum">
              <a:rPr lang="en"/>
              <a:t>23</a:t>
            </a:fld>
            <a:endParaRPr lang="en-US"/>
          </a:p>
        </p:txBody>
      </p:sp>
    </p:spTree>
    <p:extLst>
      <p:ext uri="{BB962C8B-B14F-4D97-AF65-F5344CB8AC3E}">
        <p14:creationId xmlns:p14="http://schemas.microsoft.com/office/powerpoint/2010/main" val="112769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hi-IN" sz="3300" b="1">
                <a:solidFill>
                  <a:schemeClr val="tx1">
                    <a:lumMod val="75000"/>
                    <a:lumOff val="25000"/>
                  </a:schemeClr>
                </a:solidFill>
                <a:latin typeface="Segoe UI" panose="020B0502040204020203" pitchFamily="34" charset="0"/>
                <a:cs typeface="Segoe UI" panose="020B0502040204020203" pitchFamily="34" charset="0"/>
              </a:rPr>
              <a:t>MODELING</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0" name="Rectangle 9"/>
          <p:cNvSpPr/>
          <p:nvPr/>
        </p:nvSpPr>
        <p:spPr>
          <a:xfrm>
            <a:off x="530493" y="801439"/>
            <a:ext cx="7994496" cy="461665"/>
          </a:xfrm>
          <a:prstGeom prst="rect">
            <a:avLst/>
          </a:prstGeom>
          <a:noFill/>
        </p:spPr>
        <p:txBody>
          <a:bodyPr wrap="square" rtlCol="0">
            <a:spAutoFit/>
          </a:bodyPr>
          <a:lstStyle/>
          <a:p>
            <a:pPr algn="ctr"/>
            <a:r>
              <a:rPr lang="en-US" sz="2400" b="1">
                <a:solidFill>
                  <a:schemeClr val="accent3">
                    <a:lumMod val="75000"/>
                  </a:schemeClr>
                </a:solidFill>
              </a:rPr>
              <a:t>Aspect Based Sentiment Analysis (ABSA)</a:t>
            </a:r>
            <a:endParaRPr lang="en-IN" sz="2400" b="1">
              <a:solidFill>
                <a:schemeClr val="accent3">
                  <a:lumMod val="75000"/>
                </a:schemeClr>
              </a:solidFill>
            </a:endParaRPr>
          </a:p>
        </p:txBody>
      </p:sp>
      <p:sp>
        <p:nvSpPr>
          <p:cNvPr id="6" name="Rectangle 5"/>
          <p:cNvSpPr/>
          <p:nvPr/>
        </p:nvSpPr>
        <p:spPr>
          <a:xfrm>
            <a:off x="619011" y="1453940"/>
            <a:ext cx="4523858" cy="2677656"/>
          </a:xfrm>
          <a:prstGeom prst="rect">
            <a:avLst/>
          </a:prstGeom>
        </p:spPr>
        <p:txBody>
          <a:bodyPr wrap="square">
            <a:spAutoFit/>
          </a:bodyPr>
          <a:lstStyle/>
          <a:p>
            <a:r>
              <a:rPr lang="en-US" sz="1050"/>
              <a:t>ABSA is a natural language processing technique that focuses on identifying the aspects or attributes of a product, service or entity that are being discussed in a text, and analyzing the sentiment associated with each aspect. </a:t>
            </a:r>
          </a:p>
          <a:p>
            <a:pPr marL="171450" indent="-171450">
              <a:buFont typeface="Arial" panose="020B0604020202020204" pitchFamily="34" charset="0"/>
              <a:buChar char="•"/>
            </a:pPr>
            <a:r>
              <a:rPr lang="en-US" sz="1050" b="1"/>
              <a:t>Aspect extraction: </a:t>
            </a:r>
            <a:r>
              <a:rPr lang="en-US" sz="1050"/>
              <a:t>This is done using techniques such as rule-based parsing, named entity recognition, or machine learning models.</a:t>
            </a:r>
          </a:p>
          <a:p>
            <a:pPr marL="171450" indent="-171450">
              <a:buFont typeface="Arial" panose="020B0604020202020204" pitchFamily="34" charset="0"/>
              <a:buChar char="•"/>
            </a:pPr>
            <a:r>
              <a:rPr lang="en-US" sz="1050" b="1"/>
              <a:t>Sentiment analysis: </a:t>
            </a:r>
            <a:r>
              <a:rPr lang="en-US" sz="1050"/>
              <a:t>Using a variety of sentiment analysis techniques, such as lexicon-based methods, machine learning models or hybrid approaches.</a:t>
            </a:r>
          </a:p>
          <a:p>
            <a:pPr marL="171450" indent="-171450">
              <a:buFont typeface="Arial" panose="020B0604020202020204" pitchFamily="34" charset="0"/>
              <a:buChar char="•"/>
            </a:pPr>
            <a:r>
              <a:rPr lang="en-US" sz="1050" b="1"/>
              <a:t>Aspect-level sentiment aggregation: </a:t>
            </a:r>
            <a:r>
              <a:rPr lang="en-US" sz="1050"/>
              <a:t>Once the sentiment score for each aspect has been calculated, ABSA aggregates the scores to produce an overall sentiment score for the product, service or entity at the aspect level. </a:t>
            </a:r>
          </a:p>
          <a:p>
            <a:pPr marL="171450" indent="-171450">
              <a:buFont typeface="Arial" panose="020B0604020202020204" pitchFamily="34" charset="0"/>
              <a:buChar char="•"/>
            </a:pPr>
            <a:r>
              <a:rPr lang="en-US" sz="1050" b="1"/>
              <a:t>Document-level sentiment analysis: </a:t>
            </a:r>
            <a:r>
              <a:rPr lang="en-US" sz="1050"/>
              <a:t>Combines the aspect-level sentiment scores to produce an overall sentiment score for the entire document. </a:t>
            </a:r>
          </a:p>
        </p:txBody>
      </p:sp>
      <p:sp>
        <p:nvSpPr>
          <p:cNvPr id="7" name="TextBox 6"/>
          <p:cNvSpPr txBox="1"/>
          <p:nvPr/>
        </p:nvSpPr>
        <p:spPr>
          <a:xfrm>
            <a:off x="5395465" y="1401023"/>
            <a:ext cx="3282936" cy="1169551"/>
          </a:xfrm>
          <a:prstGeom prst="rect">
            <a:avLst/>
          </a:prstGeom>
          <a:noFill/>
        </p:spPr>
        <p:txBody>
          <a:bodyPr wrap="square" lIns="91440" tIns="45720" rIns="91440" bIns="45720" rtlCol="0" anchor="t">
            <a:spAutoFit/>
          </a:bodyPr>
          <a:lstStyle/>
          <a:p>
            <a:pPr algn="ctr"/>
            <a:r>
              <a:rPr lang="en-US" i="1"/>
              <a:t>“Amazon (AMZN) and Microsoft (MSFT). Amazon has been dominating the e-commerce space for years</a:t>
            </a:r>
            <a:r>
              <a:rPr lang="en-US" i="1" dirty="0"/>
              <a:t>! But unfortunately, Microsoft has been lagging”</a:t>
            </a:r>
            <a:endParaRPr lang="en-US"/>
          </a:p>
        </p:txBody>
      </p:sp>
      <p:pic>
        <p:nvPicPr>
          <p:cNvPr id="3" name="Picture 2" descr="Text&#10;&#10;Description automatically generated">
            <a:extLst>
              <a:ext uri="{FF2B5EF4-FFF2-40B4-BE49-F238E27FC236}">
                <a16:creationId xmlns:a16="http://schemas.microsoft.com/office/drawing/2014/main" id="{062A5869-1BED-00B3-5B7F-58976DACEF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4222B0D7-A4FB-A34D-F8C3-8C46D9CD2378}"/>
              </a:ext>
            </a:extLst>
          </p:cNvPr>
          <p:cNvSpPr>
            <a:spLocks noGrp="1"/>
          </p:cNvSpPr>
          <p:nvPr>
            <p:ph type="sldNum" idx="12"/>
          </p:nvPr>
        </p:nvSpPr>
        <p:spPr/>
        <p:txBody>
          <a:bodyPr/>
          <a:lstStyle/>
          <a:p>
            <a:fld id="{00000000-1234-1234-1234-123412341234}" type="slidenum">
              <a:rPr lang="en"/>
              <a:t>24</a:t>
            </a:fld>
            <a:endParaRPr lang="en-US"/>
          </a:p>
        </p:txBody>
      </p:sp>
      <p:graphicFrame>
        <p:nvGraphicFramePr>
          <p:cNvPr id="5" name="Table 4">
            <a:extLst>
              <a:ext uri="{FF2B5EF4-FFF2-40B4-BE49-F238E27FC236}">
                <a16:creationId xmlns:a16="http://schemas.microsoft.com/office/drawing/2014/main" id="{3957C0F9-AF78-534F-D5F9-CC054FC65D7E}"/>
              </a:ext>
            </a:extLst>
          </p:cNvPr>
          <p:cNvGraphicFramePr>
            <a:graphicFrameLocks noGrp="1"/>
          </p:cNvGraphicFramePr>
          <p:nvPr>
            <p:extLst>
              <p:ext uri="{D42A27DB-BD31-4B8C-83A1-F6EECF244321}">
                <p14:modId xmlns:p14="http://schemas.microsoft.com/office/powerpoint/2010/main" val="1350777496"/>
              </p:ext>
            </p:extLst>
          </p:nvPr>
        </p:nvGraphicFramePr>
        <p:xfrm>
          <a:off x="5455708" y="2735791"/>
          <a:ext cx="3377560" cy="848676"/>
        </p:xfrm>
        <a:graphic>
          <a:graphicData uri="http://schemas.openxmlformats.org/drawingml/2006/table">
            <a:tbl>
              <a:tblPr firstRow="1" bandRow="1">
                <a:tableStyleId>{5C22544A-7EE6-4342-B048-85BDC9FD1C3A}</a:tableStyleId>
              </a:tblPr>
              <a:tblGrid>
                <a:gridCol w="819194">
                  <a:extLst>
                    <a:ext uri="{9D8B030D-6E8A-4147-A177-3AD203B41FA5}">
                      <a16:colId xmlns:a16="http://schemas.microsoft.com/office/drawing/2014/main" val="3789933248"/>
                    </a:ext>
                  </a:extLst>
                </a:gridCol>
                <a:gridCol w="987968">
                  <a:extLst>
                    <a:ext uri="{9D8B030D-6E8A-4147-A177-3AD203B41FA5}">
                      <a16:colId xmlns:a16="http://schemas.microsoft.com/office/drawing/2014/main" val="2903045973"/>
                    </a:ext>
                  </a:extLst>
                </a:gridCol>
                <a:gridCol w="785199">
                  <a:extLst>
                    <a:ext uri="{9D8B030D-6E8A-4147-A177-3AD203B41FA5}">
                      <a16:colId xmlns:a16="http://schemas.microsoft.com/office/drawing/2014/main" val="3576035210"/>
                    </a:ext>
                  </a:extLst>
                </a:gridCol>
                <a:gridCol w="785199">
                  <a:extLst>
                    <a:ext uri="{9D8B030D-6E8A-4147-A177-3AD203B41FA5}">
                      <a16:colId xmlns:a16="http://schemas.microsoft.com/office/drawing/2014/main" val="1299184186"/>
                    </a:ext>
                  </a:extLst>
                </a:gridCol>
              </a:tblGrid>
              <a:tr h="424338">
                <a:tc>
                  <a:txBody>
                    <a:bodyPr/>
                    <a:lstStyle/>
                    <a:p>
                      <a:pPr algn="ctr"/>
                      <a:r>
                        <a:rPr lang="en-US" dirty="0">
                          <a:effectLst/>
                        </a:rPr>
                        <a:t>Symbol</a:t>
                      </a:r>
                    </a:p>
                  </a:txBody>
                  <a:tcPr marL="0" marR="0" marT="0" marB="0" anchor="ctr"/>
                </a:tc>
                <a:tc>
                  <a:txBody>
                    <a:bodyPr/>
                    <a:lstStyle/>
                    <a:p>
                      <a:pPr algn="ctr"/>
                      <a:r>
                        <a:rPr lang="en-US" dirty="0" err="1">
                          <a:effectLst/>
                        </a:rPr>
                        <a:t>pos_sentiment</a:t>
                      </a:r>
                    </a:p>
                  </a:txBody>
                  <a:tcPr marL="0" marR="0" marT="0" marB="0" anchor="ctr"/>
                </a:tc>
                <a:tc>
                  <a:txBody>
                    <a:bodyPr/>
                    <a:lstStyle/>
                    <a:p>
                      <a:pPr algn="ctr"/>
                      <a:r>
                        <a:rPr lang="en-US" dirty="0" err="1">
                          <a:effectLst/>
                        </a:rPr>
                        <a:t>neu_sentiment</a:t>
                      </a:r>
                    </a:p>
                  </a:txBody>
                  <a:tcPr marL="0" marR="0" marT="0" marB="0" anchor="ctr"/>
                </a:tc>
                <a:tc>
                  <a:txBody>
                    <a:bodyPr/>
                    <a:lstStyle/>
                    <a:p>
                      <a:pPr algn="ctr"/>
                      <a:r>
                        <a:rPr lang="en-US" dirty="0" err="1">
                          <a:effectLst/>
                        </a:rPr>
                        <a:t>neg_sentiment</a:t>
                      </a:r>
                    </a:p>
                  </a:txBody>
                  <a:tcPr marL="0" marR="0" marT="0" marB="0" anchor="ctr"/>
                </a:tc>
                <a:extLst>
                  <a:ext uri="{0D108BD9-81ED-4DB2-BD59-A6C34878D82A}">
                    <a16:rowId xmlns:a16="http://schemas.microsoft.com/office/drawing/2014/main" val="1689004565"/>
                  </a:ext>
                </a:extLst>
              </a:tr>
              <a:tr h="212169">
                <a:tc>
                  <a:txBody>
                    <a:bodyPr/>
                    <a:lstStyle/>
                    <a:p>
                      <a:pPr algn="ctr"/>
                      <a:r>
                        <a:rPr lang="en-US" dirty="0">
                          <a:effectLst/>
                        </a:rPr>
                        <a:t>AMZN</a:t>
                      </a:r>
                    </a:p>
                  </a:txBody>
                  <a:tcPr marL="0" marR="0" marT="0" marB="0" anchor="ctr"/>
                </a:tc>
                <a:tc>
                  <a:txBody>
                    <a:bodyPr/>
                    <a:lstStyle/>
                    <a:p>
                      <a:pPr algn="ctr"/>
                      <a:r>
                        <a:rPr lang="en-US" dirty="0">
                          <a:effectLst/>
                        </a:rPr>
                        <a:t>1.87197</a:t>
                      </a:r>
                    </a:p>
                  </a:txBody>
                  <a:tcPr marL="0" marR="0" marT="0" marB="0" anchor="ctr"/>
                </a:tc>
                <a:tc>
                  <a:txBody>
                    <a:bodyPr/>
                    <a:lstStyle/>
                    <a:p>
                      <a:pPr algn="ctr"/>
                      <a:r>
                        <a:rPr lang="en-US" dirty="0">
                          <a:effectLst/>
                        </a:rPr>
                        <a:t>0.11727</a:t>
                      </a:r>
                    </a:p>
                  </a:txBody>
                  <a:tcPr marL="0" marR="0" marT="0" marB="0" anchor="ctr"/>
                </a:tc>
                <a:tc>
                  <a:txBody>
                    <a:bodyPr/>
                    <a:lstStyle/>
                    <a:p>
                      <a:pPr algn="ctr"/>
                      <a:r>
                        <a:rPr lang="en-US" dirty="0">
                          <a:effectLst/>
                        </a:rPr>
                        <a:t>1.01076</a:t>
                      </a:r>
                    </a:p>
                  </a:txBody>
                  <a:tcPr marL="0" marR="0" marT="0" marB="0" anchor="ctr"/>
                </a:tc>
                <a:extLst>
                  <a:ext uri="{0D108BD9-81ED-4DB2-BD59-A6C34878D82A}">
                    <a16:rowId xmlns:a16="http://schemas.microsoft.com/office/drawing/2014/main" val="572756519"/>
                  </a:ext>
                </a:extLst>
              </a:tr>
              <a:tr h="212169">
                <a:tc>
                  <a:txBody>
                    <a:bodyPr/>
                    <a:lstStyle/>
                    <a:p>
                      <a:pPr algn="ctr"/>
                      <a:r>
                        <a:rPr lang="en-US" dirty="0">
                          <a:effectLst/>
                        </a:rPr>
                        <a:t>MSFT</a:t>
                      </a:r>
                    </a:p>
                  </a:txBody>
                  <a:tcPr marL="0" marR="0" marT="0" marB="0" anchor="ctr"/>
                </a:tc>
                <a:tc>
                  <a:txBody>
                    <a:bodyPr/>
                    <a:lstStyle/>
                    <a:p>
                      <a:pPr algn="ctr"/>
                      <a:r>
                        <a:rPr lang="en-US" dirty="0">
                          <a:effectLst/>
                        </a:rPr>
                        <a:t>0.08516</a:t>
                      </a:r>
                    </a:p>
                  </a:txBody>
                  <a:tcPr marL="0" marR="0" marT="0" marB="0" anchor="ctr"/>
                </a:tc>
                <a:tc>
                  <a:txBody>
                    <a:bodyPr/>
                    <a:lstStyle/>
                    <a:p>
                      <a:pPr algn="ctr"/>
                      <a:r>
                        <a:rPr lang="en-US" dirty="0">
                          <a:effectLst/>
                        </a:rPr>
                        <a:t>0.09648</a:t>
                      </a:r>
                    </a:p>
                  </a:txBody>
                  <a:tcPr marL="0" marR="0" marT="0" marB="0" anchor="ctr"/>
                </a:tc>
                <a:tc>
                  <a:txBody>
                    <a:bodyPr/>
                    <a:lstStyle/>
                    <a:p>
                      <a:pPr algn="ctr"/>
                      <a:r>
                        <a:rPr lang="en-US" dirty="0">
                          <a:effectLst/>
                        </a:rPr>
                        <a:t>2.81836</a:t>
                      </a:r>
                    </a:p>
                  </a:txBody>
                  <a:tcPr marL="0" marR="0" marT="0" marB="0" anchor="ctr"/>
                </a:tc>
                <a:extLst>
                  <a:ext uri="{0D108BD9-81ED-4DB2-BD59-A6C34878D82A}">
                    <a16:rowId xmlns:a16="http://schemas.microsoft.com/office/drawing/2014/main" val="3946511990"/>
                  </a:ext>
                </a:extLst>
              </a:tr>
            </a:tbl>
          </a:graphicData>
        </a:graphic>
      </p:graphicFrame>
      <p:sp>
        <p:nvSpPr>
          <p:cNvPr id="8" name="TextBox 7">
            <a:extLst>
              <a:ext uri="{FF2B5EF4-FFF2-40B4-BE49-F238E27FC236}">
                <a16:creationId xmlns:a16="http://schemas.microsoft.com/office/drawing/2014/main" id="{71B5C9F3-AE3A-1245-82AF-BA16894C72BE}"/>
              </a:ext>
            </a:extLst>
          </p:cNvPr>
          <p:cNvSpPr txBox="1"/>
          <p:nvPr/>
        </p:nvSpPr>
        <p:spPr>
          <a:xfrm>
            <a:off x="5424593" y="3733588"/>
            <a:ext cx="32899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{'label': 'neutral', 'score': 0.8062297701835632}</a:t>
            </a:r>
          </a:p>
        </p:txBody>
      </p:sp>
    </p:spTree>
    <p:extLst>
      <p:ext uri="{BB962C8B-B14F-4D97-AF65-F5344CB8AC3E}">
        <p14:creationId xmlns:p14="http://schemas.microsoft.com/office/powerpoint/2010/main" val="361347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lIns="91440" tIns="45720" rIns="91440" bIns="45720" rtlCol="0" anchor="t">
            <a:spAutoFit/>
          </a:bodyPr>
          <a:lstStyle/>
          <a:p>
            <a:pPr algn="ctr"/>
            <a:r>
              <a:rPr lang="hi-IN" sz="3300" b="1">
                <a:solidFill>
                  <a:schemeClr val="tx1">
                    <a:lumMod val="75000"/>
                    <a:lumOff val="25000"/>
                  </a:schemeClr>
                </a:solidFill>
                <a:latin typeface="Segoe UI"/>
                <a:cs typeface="Segoe UI" panose="020B0502040204020203" pitchFamily="34" charset="0"/>
              </a:rPr>
              <a:t>MODELING</a:t>
            </a:r>
            <a:endParaRPr lang="en-GB" sz="3300" b="1">
              <a:solidFill>
                <a:schemeClr val="tx1">
                  <a:lumMod val="75000"/>
                  <a:lumOff val="25000"/>
                </a:schemeClr>
              </a:solidFill>
              <a:latin typeface="Segoe UI"/>
              <a:cs typeface="Segoe UI"/>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0" name="Rectangle 9"/>
          <p:cNvSpPr/>
          <p:nvPr/>
        </p:nvSpPr>
        <p:spPr>
          <a:xfrm>
            <a:off x="530493" y="801439"/>
            <a:ext cx="7994496" cy="1015663"/>
          </a:xfrm>
          <a:prstGeom prst="rect">
            <a:avLst/>
          </a:prstGeom>
          <a:noFill/>
        </p:spPr>
        <p:txBody>
          <a:bodyPr wrap="square" rtlCol="0">
            <a:spAutoFit/>
          </a:bodyPr>
          <a:lstStyle/>
          <a:p>
            <a:pPr algn="ctr"/>
            <a:r>
              <a:rPr lang="en-US" sz="2000" b="1">
                <a:solidFill>
                  <a:schemeClr val="accent3">
                    <a:lumMod val="75000"/>
                  </a:schemeClr>
                </a:solidFill>
              </a:rPr>
              <a:t>Is there a correlation between the sentiment expressed on </a:t>
            </a:r>
            <a:r>
              <a:rPr lang="en-US" sz="2000" b="1" err="1">
                <a:solidFill>
                  <a:schemeClr val="accent3">
                    <a:lumMod val="75000"/>
                  </a:schemeClr>
                </a:solidFill>
              </a:rPr>
              <a:t>WallStreetBets</a:t>
            </a:r>
            <a:r>
              <a:rPr lang="en-US" sz="2000" b="1">
                <a:solidFill>
                  <a:schemeClr val="accent3">
                    <a:lumMod val="75000"/>
                  </a:schemeClr>
                </a:solidFill>
              </a:rPr>
              <a:t> and the actual stock price movements?</a:t>
            </a:r>
            <a:br>
              <a:rPr lang="en-US" sz="2000" b="1">
                <a:solidFill>
                  <a:schemeClr val="accent3">
                    <a:lumMod val="75000"/>
                  </a:schemeClr>
                </a:solidFill>
              </a:rPr>
            </a:br>
            <a:endParaRPr lang="en-IN" sz="2000" b="1">
              <a:solidFill>
                <a:schemeClr val="accent3">
                  <a:lumMod val="75000"/>
                </a:schemeClr>
              </a:solidFill>
            </a:endParaRPr>
          </a:p>
        </p:txBody>
      </p:sp>
      <p:sp>
        <p:nvSpPr>
          <p:cNvPr id="6" name="Rectangle 5"/>
          <p:cNvSpPr/>
          <p:nvPr/>
        </p:nvSpPr>
        <p:spPr>
          <a:xfrm>
            <a:off x="830203" y="1694406"/>
            <a:ext cx="4523858" cy="3046988"/>
          </a:xfrm>
          <a:prstGeom prst="rect">
            <a:avLst/>
          </a:prstGeom>
        </p:spPr>
        <p:txBody>
          <a:bodyPr wrap="square">
            <a:spAutoFit/>
          </a:bodyPr>
          <a:lstStyle/>
          <a:p>
            <a:r>
              <a:rPr lang="en-US" sz="2400"/>
              <a:t>There was a very weak positive correlation between bullish sentiment expressed on the forum and stock price movements, but no significant correlation between bearish sentiment and stock price movements.</a:t>
            </a:r>
          </a:p>
        </p:txBody>
      </p:sp>
      <p:pic>
        <p:nvPicPr>
          <p:cNvPr id="8" name="Picture 4" descr="Table&#10;&#10;Description automatically generated">
            <a:extLst>
              <a:ext uri="{FF2B5EF4-FFF2-40B4-BE49-F238E27FC236}">
                <a16:creationId xmlns:a16="http://schemas.microsoft.com/office/drawing/2014/main" id="{51DA870E-5BCB-8A1E-CD7A-88E3FDE8C9B6}"/>
              </a:ext>
            </a:extLst>
          </p:cNvPr>
          <p:cNvPicPr>
            <a:picLocks noChangeAspect="1"/>
          </p:cNvPicPr>
          <p:nvPr/>
        </p:nvPicPr>
        <p:blipFill>
          <a:blip r:embed="rId3"/>
          <a:stretch>
            <a:fillRect/>
          </a:stretch>
        </p:blipFill>
        <p:spPr>
          <a:xfrm>
            <a:off x="5653770" y="1519576"/>
            <a:ext cx="2743200" cy="3099122"/>
          </a:xfrm>
          <a:prstGeom prst="rect">
            <a:avLst/>
          </a:prstGeom>
        </p:spPr>
      </p:pic>
      <p:pic>
        <p:nvPicPr>
          <p:cNvPr id="3" name="Picture 2" descr="Text&#10;&#10;Description automatically generated">
            <a:extLst>
              <a:ext uri="{FF2B5EF4-FFF2-40B4-BE49-F238E27FC236}">
                <a16:creationId xmlns:a16="http://schemas.microsoft.com/office/drawing/2014/main" id="{C25D7BB9-CAC2-172E-8165-99D72DEE4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51E9F59E-F4B9-6C76-7B08-F5C5B48BBD0F}"/>
              </a:ext>
            </a:extLst>
          </p:cNvPr>
          <p:cNvSpPr>
            <a:spLocks noGrp="1"/>
          </p:cNvSpPr>
          <p:nvPr>
            <p:ph type="sldNum" idx="12"/>
          </p:nvPr>
        </p:nvSpPr>
        <p:spPr/>
        <p:txBody>
          <a:bodyPr/>
          <a:lstStyle/>
          <a:p>
            <a:fld id="{00000000-1234-1234-1234-123412341234}" type="slidenum">
              <a:rPr lang="en"/>
              <a:t>25</a:t>
            </a:fld>
            <a:endParaRPr lang="en-US"/>
          </a:p>
        </p:txBody>
      </p:sp>
    </p:spTree>
    <p:extLst>
      <p:ext uri="{BB962C8B-B14F-4D97-AF65-F5344CB8AC3E}">
        <p14:creationId xmlns:p14="http://schemas.microsoft.com/office/powerpoint/2010/main" val="4022256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861306" y="149239"/>
            <a:ext cx="6675379" cy="600164"/>
          </a:xfrm>
          <a:prstGeom prst="rect">
            <a:avLst/>
          </a:prstGeom>
          <a:noFill/>
        </p:spPr>
        <p:txBody>
          <a:bodyPr wrap="square" rtlCol="0">
            <a:spAutoFit/>
          </a:bodyPr>
          <a:lstStyle/>
          <a:p>
            <a:pPr algn="ctr"/>
            <a:r>
              <a:rPr lang="en-US" sz="3300" b="1">
                <a:solidFill>
                  <a:schemeClr val="tx1">
                    <a:lumMod val="75000"/>
                    <a:lumOff val="25000"/>
                  </a:schemeClr>
                </a:solidFill>
                <a:latin typeface="Segoe UI" panose="020B0502040204020203" pitchFamily="34" charset="0"/>
                <a:cs typeface="Segoe UI" panose="020B0502040204020203" pitchFamily="34" charset="0"/>
              </a:rPr>
              <a:t>KEY FINDINGS</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1" name="Google Shape;136;p18">
            <a:extLst>
              <a:ext uri="{FF2B5EF4-FFF2-40B4-BE49-F238E27FC236}">
                <a16:creationId xmlns:a16="http://schemas.microsoft.com/office/drawing/2014/main" id="{69C1FAD1-E3E3-009A-A1D5-50D391A355AE}"/>
              </a:ext>
            </a:extLst>
          </p:cNvPr>
          <p:cNvSpPr txBox="1"/>
          <p:nvPr/>
        </p:nvSpPr>
        <p:spPr>
          <a:xfrm>
            <a:off x="427894" y="1007977"/>
            <a:ext cx="8605266" cy="3877954"/>
          </a:xfrm>
          <a:prstGeom prst="rect">
            <a:avLst/>
          </a:prstGeom>
          <a:noFill/>
          <a:ln>
            <a:noFill/>
          </a:ln>
        </p:spPr>
        <p:txBody>
          <a:bodyPr spcFirstLastPara="1" wrap="square" lIns="91425" tIns="91425" rIns="91425" bIns="91425" anchor="t" anchorCtr="0">
            <a:spAutoFit/>
          </a:bodyPr>
          <a:lstStyle/>
          <a:p>
            <a:pPr algn="l">
              <a:buSzPct val="150000"/>
            </a:pPr>
            <a:endParaRPr lang="en-US" sz="1600" b="0" i="0" u="none" strike="noStrike">
              <a:solidFill>
                <a:schemeClr val="accent1"/>
              </a:solidFill>
              <a:effectLst/>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600" dirty="0"/>
              <a:t>The dominant </a:t>
            </a:r>
            <a:r>
              <a:rPr lang="en-US" sz="1600" b="1" dirty="0"/>
              <a:t>sentiment</a:t>
            </a:r>
            <a:r>
              <a:rPr lang="en-US" sz="1600" dirty="0"/>
              <a:t> of </a:t>
            </a:r>
            <a:r>
              <a:rPr lang="en-US" sz="1600" dirty="0" err="1"/>
              <a:t>WallStreetBets</a:t>
            </a:r>
            <a:r>
              <a:rPr lang="en-US" sz="1600" dirty="0"/>
              <a:t> posts is </a:t>
            </a:r>
            <a:r>
              <a:rPr lang="en-US" sz="1600" b="1" dirty="0"/>
              <a:t>neutral</a:t>
            </a:r>
            <a:r>
              <a:rPr lang="en-US" sz="1600" dirty="0"/>
              <a:t>.  </a:t>
            </a:r>
            <a:endParaRPr lang="en-US" dirty="0"/>
          </a:p>
          <a:p>
            <a:pPr marL="285750" indent="-285750">
              <a:buSzPct val="150000"/>
              <a:buFont typeface="Arial" panose="020B0604020202020204" pitchFamily="34" charset="0"/>
              <a:buChar char="•"/>
            </a:pPr>
            <a:r>
              <a:rPr lang="en-US" sz="1600" dirty="0"/>
              <a:t>The sentiments of both bodies and titles is not stationary over our timeline and it seems there is an </a:t>
            </a:r>
            <a:r>
              <a:rPr lang="en-US" sz="1600" b="1" dirty="0"/>
              <a:t>incline in the positivity </a:t>
            </a:r>
            <a:r>
              <a:rPr lang="en-US" sz="1600" dirty="0"/>
              <a:t>of the posts. </a:t>
            </a:r>
            <a:endParaRPr lang="en-US" dirty="0"/>
          </a:p>
          <a:p>
            <a:pPr marL="285750" indent="-285750">
              <a:buSzPct val="150000"/>
              <a:buFont typeface="Arial" panose="020B0604020202020204" pitchFamily="34" charset="0"/>
              <a:buChar char="•"/>
            </a:pPr>
            <a:r>
              <a:rPr lang="en-US" sz="1600" dirty="0"/>
              <a:t>Looking at the top 10 discussed organizations we see that the </a:t>
            </a:r>
            <a:r>
              <a:rPr lang="en-US" sz="1600" b="1" dirty="0"/>
              <a:t>dominant sentiment is positive</a:t>
            </a:r>
            <a:r>
              <a:rPr lang="en-US" sz="1600" dirty="0"/>
              <a:t>, there is also an example for a very discussed topic with dominant negative sentiment.</a:t>
            </a:r>
          </a:p>
          <a:p>
            <a:pPr marL="285750" indent="-285750">
              <a:buSzPct val="150000"/>
              <a:buFont typeface="Arial" panose="020B0604020202020204" pitchFamily="34" charset="0"/>
              <a:buChar char="•"/>
            </a:pPr>
            <a:r>
              <a:rPr lang="en-US" sz="1600" dirty="0"/>
              <a:t>Based on </a:t>
            </a:r>
            <a:r>
              <a:rPr lang="en-US" sz="1600" dirty="0" err="1"/>
              <a:t>additonal</a:t>
            </a:r>
            <a:r>
              <a:rPr lang="en-US" sz="1600" dirty="0"/>
              <a:t> external new sources, </a:t>
            </a:r>
            <a:r>
              <a:rPr lang="en-US" sz="1600" dirty="0" err="1"/>
              <a:t>WallStreetBets</a:t>
            </a:r>
            <a:r>
              <a:rPr lang="en-US" sz="1600" dirty="0"/>
              <a:t> has demonstrated the ability to influence stock prices through coordinated buying and selling activity.</a:t>
            </a:r>
          </a:p>
          <a:p>
            <a:pPr marL="285750" indent="-285750">
              <a:buSzPct val="150000"/>
              <a:buFont typeface="Arial" panose="020B0604020202020204" pitchFamily="34" charset="0"/>
              <a:buChar char="•"/>
            </a:pPr>
            <a:r>
              <a:rPr lang="en-US" sz="1600" dirty="0"/>
              <a:t>Only 450 words are needed to account for 79% of the variability in the text of WallStreet related posts titles.</a:t>
            </a:r>
            <a:endParaRPr lang="en-US" dirty="0"/>
          </a:p>
          <a:p>
            <a:pPr marL="285750" indent="-285750">
              <a:buSzPct val="150000"/>
              <a:buFont typeface="Arial" panose="020B0604020202020204" pitchFamily="34" charset="0"/>
              <a:buChar char="•"/>
            </a:pPr>
            <a:r>
              <a:rPr lang="en-US" sz="1600" dirty="0" err="1"/>
              <a:t>WallStreetBets</a:t>
            </a:r>
            <a:r>
              <a:rPr lang="en-US" sz="1600" dirty="0"/>
              <a:t> posts have no significant correlation between its sentiment and stock price movements.</a:t>
            </a:r>
          </a:p>
          <a:p>
            <a:pPr marL="285750" indent="-285750">
              <a:buSzPct val="150000"/>
              <a:buFont typeface="Arial" panose="020B0604020202020204" pitchFamily="34" charset="0"/>
              <a:buChar char="•"/>
            </a:pPr>
            <a:endParaRPr lang="en-US" sz="1600" dirty="0"/>
          </a:p>
          <a:p>
            <a:pPr marL="285750" indent="-285750" algn="l">
              <a:buSzPct val="150000"/>
              <a:buFont typeface="Arial" panose="020B0604020202020204" pitchFamily="34" charset="0"/>
              <a:buChar char="•"/>
            </a:pPr>
            <a:endParaRPr lang="en-US" sz="1600">
              <a:solidFill>
                <a:schemeClr val="accent1"/>
              </a:solidFill>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B4C6F54C-7882-F8FF-CF61-479F7FBBA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E8FBEA41-E0C3-CA5A-DF59-9652FE8C50CF}"/>
              </a:ext>
            </a:extLst>
          </p:cNvPr>
          <p:cNvSpPr>
            <a:spLocks noGrp="1"/>
          </p:cNvSpPr>
          <p:nvPr>
            <p:ph type="sldNum" idx="12"/>
          </p:nvPr>
        </p:nvSpPr>
        <p:spPr/>
        <p:txBody>
          <a:bodyPr/>
          <a:lstStyle/>
          <a:p>
            <a:fld id="{00000000-1234-1234-1234-123412341234}" type="slidenum">
              <a:rPr lang="en"/>
              <a:t>26</a:t>
            </a:fld>
            <a:endParaRPr lang="en-US"/>
          </a:p>
        </p:txBody>
      </p:sp>
    </p:spTree>
    <p:extLst>
      <p:ext uri="{BB962C8B-B14F-4D97-AF65-F5344CB8AC3E}">
        <p14:creationId xmlns:p14="http://schemas.microsoft.com/office/powerpoint/2010/main" val="321406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TextBox 27">
            <a:extLst>
              <a:ext uri="{FF2B5EF4-FFF2-40B4-BE49-F238E27FC236}">
                <a16:creationId xmlns:a16="http://schemas.microsoft.com/office/drawing/2014/main" id="{40197C98-0063-4691-A067-624B29C0F7F6}"/>
              </a:ext>
            </a:extLst>
          </p:cNvPr>
          <p:cNvSpPr txBox="1"/>
          <p:nvPr/>
        </p:nvSpPr>
        <p:spPr>
          <a:xfrm>
            <a:off x="926981" y="351316"/>
            <a:ext cx="6675379" cy="600164"/>
          </a:xfrm>
          <a:prstGeom prst="rect">
            <a:avLst/>
          </a:prstGeom>
          <a:noFill/>
        </p:spPr>
        <p:txBody>
          <a:bodyPr wrap="square" rtlCol="0">
            <a:spAutoFit/>
          </a:bodyPr>
          <a:lstStyle/>
          <a:p>
            <a:pPr algn="ctr"/>
            <a:r>
              <a:rPr lang="en-US" sz="3300" b="1">
                <a:solidFill>
                  <a:schemeClr val="tx1">
                    <a:lumMod val="75000"/>
                    <a:lumOff val="25000"/>
                  </a:schemeClr>
                </a:solidFill>
                <a:latin typeface="Segoe UI" panose="020B0502040204020203" pitchFamily="34" charset="0"/>
                <a:cs typeface="Segoe UI" panose="020B0502040204020203" pitchFamily="34" charset="0"/>
              </a:rPr>
              <a:t>FUTURE SCOPE</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2"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1" name="Google Shape;136;p18">
            <a:extLst>
              <a:ext uri="{FF2B5EF4-FFF2-40B4-BE49-F238E27FC236}">
                <a16:creationId xmlns:a16="http://schemas.microsoft.com/office/drawing/2014/main" id="{69C1FAD1-E3E3-009A-A1D5-50D391A355AE}"/>
              </a:ext>
            </a:extLst>
          </p:cNvPr>
          <p:cNvSpPr txBox="1"/>
          <p:nvPr/>
        </p:nvSpPr>
        <p:spPr>
          <a:xfrm>
            <a:off x="463258" y="1052729"/>
            <a:ext cx="8520600" cy="3139291"/>
          </a:xfrm>
          <a:prstGeom prst="rect">
            <a:avLst/>
          </a:prstGeom>
          <a:noFill/>
          <a:ln>
            <a:noFill/>
          </a:ln>
        </p:spPr>
        <p:txBody>
          <a:bodyPr spcFirstLastPara="1" wrap="square" lIns="91425" tIns="91425" rIns="91425" bIns="91425" anchor="t" anchorCtr="0">
            <a:spAutoFit/>
          </a:bodyPr>
          <a:lstStyle/>
          <a:p>
            <a:pPr marL="285750" indent="-285750">
              <a:buSzPct val="150000"/>
              <a:buFont typeface="Arial" panose="020B0604020202020204" pitchFamily="34" charset="0"/>
              <a:buChar char="•"/>
            </a:pPr>
            <a:r>
              <a:rPr lang="en-US" sz="1600" b="1">
                <a:solidFill>
                  <a:schemeClr val="tx1"/>
                </a:solidFill>
                <a:latin typeface="Arial" panose="020B0604020202020204" pitchFamily="34" charset="0"/>
                <a:cs typeface="Arial" panose="020B0604020202020204" pitchFamily="34" charset="0"/>
              </a:rPr>
              <a:t>Expand the analysis to other </a:t>
            </a:r>
            <a:r>
              <a:rPr lang="en-US" sz="1600" b="1" err="1">
                <a:solidFill>
                  <a:schemeClr val="tx1"/>
                </a:solidFill>
                <a:latin typeface="Arial" panose="020B0604020202020204" pitchFamily="34" charset="0"/>
                <a:cs typeface="Arial" panose="020B0604020202020204" pitchFamily="34" charset="0"/>
              </a:rPr>
              <a:t>subreddits</a:t>
            </a:r>
            <a:r>
              <a:rPr lang="en-US" sz="1600" b="1">
                <a:solidFill>
                  <a:schemeClr val="tx1"/>
                </a:solidFill>
                <a:latin typeface="Arial" panose="020B0604020202020204" pitchFamily="34" charset="0"/>
                <a:cs typeface="Arial" panose="020B0604020202020204" pitchFamily="34" charset="0"/>
              </a:rPr>
              <a:t> or social media platforms</a:t>
            </a:r>
            <a:r>
              <a:rPr lang="en-US" sz="1600">
                <a:solidFill>
                  <a:schemeClr val="tx1"/>
                </a:solidFill>
                <a:latin typeface="Arial" panose="020B0604020202020204" pitchFamily="34" charset="0"/>
                <a:cs typeface="Arial" panose="020B0604020202020204" pitchFamily="34" charset="0"/>
              </a:rPr>
              <a:t> - By analyzing data from other </a:t>
            </a:r>
            <a:r>
              <a:rPr lang="en-US" sz="1600" err="1">
                <a:solidFill>
                  <a:schemeClr val="tx1"/>
                </a:solidFill>
                <a:latin typeface="Arial" panose="020B0604020202020204" pitchFamily="34" charset="0"/>
                <a:cs typeface="Arial" panose="020B0604020202020204" pitchFamily="34" charset="0"/>
              </a:rPr>
              <a:t>subreddits</a:t>
            </a:r>
            <a:r>
              <a:rPr lang="en-US" sz="1600">
                <a:solidFill>
                  <a:schemeClr val="tx1"/>
                </a:solidFill>
                <a:latin typeface="Arial" panose="020B0604020202020204" pitchFamily="34" charset="0"/>
                <a:cs typeface="Arial" panose="020B0604020202020204" pitchFamily="34" charset="0"/>
              </a:rPr>
              <a:t> or social media platforms, investors could gain a more complete understanding of trends and sentiment.</a:t>
            </a:r>
          </a:p>
          <a:p>
            <a:pPr marL="285750" indent="-285750">
              <a:buSzPct val="150000"/>
              <a:buFont typeface="Arial" panose="020B0604020202020204" pitchFamily="34" charset="0"/>
              <a:buChar char="•"/>
            </a:pPr>
            <a:r>
              <a:rPr lang="en-US" sz="1600" b="1">
                <a:solidFill>
                  <a:schemeClr val="tx1"/>
                </a:solidFill>
                <a:latin typeface="Arial" panose="020B0604020202020204" pitchFamily="34" charset="0"/>
                <a:cs typeface="Arial" panose="020B0604020202020204" pitchFamily="34" charset="0"/>
              </a:rPr>
              <a:t>Incorporate additional data sources</a:t>
            </a:r>
            <a:r>
              <a:rPr lang="en-US" sz="1600">
                <a:solidFill>
                  <a:schemeClr val="tx1"/>
                </a:solidFill>
                <a:latin typeface="Arial" panose="020B0604020202020204" pitchFamily="34" charset="0"/>
                <a:cs typeface="Arial" panose="020B0604020202020204" pitchFamily="34" charset="0"/>
              </a:rPr>
              <a:t> - In addition to analyzing posts and comments, investors could also incorporate data from news articles, financial reports, and other sources to get a more holistic view of the market.</a:t>
            </a:r>
          </a:p>
          <a:p>
            <a:pPr marL="285750" indent="-285750">
              <a:buSzPct val="150000"/>
              <a:buFont typeface="Arial" panose="020B0604020202020204" pitchFamily="34" charset="0"/>
              <a:buChar char="•"/>
            </a:pPr>
            <a:r>
              <a:rPr lang="en-US" sz="1600" b="1">
                <a:solidFill>
                  <a:schemeClr val="tx1"/>
                </a:solidFill>
                <a:latin typeface="Arial" panose="020B0604020202020204" pitchFamily="34" charset="0"/>
                <a:cs typeface="Arial" panose="020B0604020202020204" pitchFamily="34" charset="0"/>
              </a:rPr>
              <a:t>Develop predictive models</a:t>
            </a:r>
            <a:r>
              <a:rPr lang="en-US" sz="1600">
                <a:solidFill>
                  <a:schemeClr val="tx1"/>
                </a:solidFill>
                <a:latin typeface="Arial" panose="020B0604020202020204" pitchFamily="34" charset="0"/>
                <a:cs typeface="Arial" panose="020B0604020202020204" pitchFamily="34" charset="0"/>
              </a:rPr>
              <a:t> - By analyzing historical data and market trends, investors could potentially develop predictive models that could help identify emerging trends or anticipate changes in the market.</a:t>
            </a:r>
          </a:p>
          <a:p>
            <a:pPr marL="285750" indent="-285750">
              <a:buSzPct val="150000"/>
              <a:buFont typeface="Arial" panose="020B0604020202020204" pitchFamily="34" charset="0"/>
              <a:buChar char="•"/>
            </a:pPr>
            <a:r>
              <a:rPr lang="en-US" sz="1600" b="1">
                <a:solidFill>
                  <a:schemeClr val="tx1"/>
                </a:solidFill>
                <a:latin typeface="Arial" panose="020B0604020202020204" pitchFamily="34" charset="0"/>
                <a:cs typeface="Arial" panose="020B0604020202020204" pitchFamily="34" charset="0"/>
              </a:rPr>
              <a:t>Explore the impact of sentiment on specific stocks or sectors</a:t>
            </a:r>
            <a:r>
              <a:rPr lang="en-US" sz="1600">
                <a:solidFill>
                  <a:schemeClr val="tx1"/>
                </a:solidFill>
                <a:latin typeface="Arial" panose="020B0604020202020204" pitchFamily="34" charset="0"/>
                <a:cs typeface="Arial" panose="020B0604020202020204" pitchFamily="34" charset="0"/>
              </a:rPr>
              <a:t> - By focusing on specific stocks or sectors, investors could explore the impact of sentiment on price movements and potentially identify opportunities for profit.</a:t>
            </a:r>
          </a:p>
        </p:txBody>
      </p:sp>
      <p:pic>
        <p:nvPicPr>
          <p:cNvPr id="3" name="Picture 2" descr="Text&#10;&#10;Description automatically generated">
            <a:extLst>
              <a:ext uri="{FF2B5EF4-FFF2-40B4-BE49-F238E27FC236}">
                <a16:creationId xmlns:a16="http://schemas.microsoft.com/office/drawing/2014/main" id="{13B27892-3954-30A3-3A01-72E1276C25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864FA1C9-AB72-24D5-E139-85D4C40E48D3}"/>
              </a:ext>
            </a:extLst>
          </p:cNvPr>
          <p:cNvSpPr>
            <a:spLocks noGrp="1"/>
          </p:cNvSpPr>
          <p:nvPr>
            <p:ph type="sldNum" idx="12"/>
          </p:nvPr>
        </p:nvSpPr>
        <p:spPr/>
        <p:txBody>
          <a:bodyPr/>
          <a:lstStyle/>
          <a:p>
            <a:fld id="{00000000-1234-1234-1234-123412341234}" type="slidenum">
              <a:rPr lang="en"/>
              <a:t>27</a:t>
            </a:fld>
            <a:endParaRPr lang="en-US"/>
          </a:p>
        </p:txBody>
      </p:sp>
    </p:spTree>
    <p:extLst>
      <p:ext uri="{BB962C8B-B14F-4D97-AF65-F5344CB8AC3E}">
        <p14:creationId xmlns:p14="http://schemas.microsoft.com/office/powerpoint/2010/main" val="10595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 name="Subtitle 2">
            <a:extLst>
              <a:ext uri="{FF2B5EF4-FFF2-40B4-BE49-F238E27FC236}">
                <a16:creationId xmlns:a16="http://schemas.microsoft.com/office/drawing/2014/main" id="{732C322D-129C-9021-69A6-BBEF69741E7E}"/>
              </a:ext>
            </a:extLst>
          </p:cNvPr>
          <p:cNvSpPr txBox="1">
            <a:spLocks/>
          </p:cNvSpPr>
          <p:nvPr/>
        </p:nvSpPr>
        <p:spPr>
          <a:xfrm>
            <a:off x="1563912" y="1614669"/>
            <a:ext cx="6016175" cy="284261"/>
          </a:xfrm>
          <a:prstGeom prst="rect">
            <a:avLst/>
          </a:prstGeom>
        </p:spPr>
        <p:txBody>
          <a:bodyPr lIns="91440" tIns="45720" rIns="91440" bIns="45720" anchor="t">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i="1">
              <a:latin typeface="PT Sans" panose="020B0503020203020204" pitchFamily="34" charset="77"/>
            </a:endParaRPr>
          </a:p>
        </p:txBody>
      </p:sp>
      <p:sp>
        <p:nvSpPr>
          <p:cNvPr id="5" name="TextBox 4">
            <a:extLst>
              <a:ext uri="{FF2B5EF4-FFF2-40B4-BE49-F238E27FC236}">
                <a16:creationId xmlns:a16="http://schemas.microsoft.com/office/drawing/2014/main" id="{40197C98-0063-4691-A067-624B29C0F7F6}"/>
              </a:ext>
            </a:extLst>
          </p:cNvPr>
          <p:cNvSpPr txBox="1"/>
          <p:nvPr/>
        </p:nvSpPr>
        <p:spPr>
          <a:xfrm>
            <a:off x="1189682" y="1801221"/>
            <a:ext cx="6675379" cy="600164"/>
          </a:xfrm>
          <a:prstGeom prst="rect">
            <a:avLst/>
          </a:prstGeom>
          <a:noFill/>
        </p:spPr>
        <p:txBody>
          <a:bodyPr wrap="square" rtlCol="0">
            <a:spAutoFit/>
          </a:bodyPr>
          <a:lstStyle/>
          <a:p>
            <a:pPr algn="ctr"/>
            <a:r>
              <a:rPr lang="en-US" sz="3300" b="1">
                <a:solidFill>
                  <a:schemeClr val="tx1">
                    <a:lumMod val="75000"/>
                    <a:lumOff val="25000"/>
                  </a:schemeClr>
                </a:solidFill>
                <a:latin typeface="Segoe UI" panose="020B0502040204020203" pitchFamily="34" charset="0"/>
                <a:cs typeface="Segoe UI" panose="020B0502040204020203" pitchFamily="34" charset="0"/>
              </a:rPr>
              <a:t>THANK YOU!</a:t>
            </a:r>
            <a:endParaRPr lang="en-GB" sz="33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7"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pic>
        <p:nvPicPr>
          <p:cNvPr id="4" name="Picture 3" descr="Text&#10;&#10;Description automatically generated">
            <a:extLst>
              <a:ext uri="{FF2B5EF4-FFF2-40B4-BE49-F238E27FC236}">
                <a16:creationId xmlns:a16="http://schemas.microsoft.com/office/drawing/2014/main" id="{B7310906-D37E-4E21-AC30-C1CDB29126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C46675C4-D417-3A08-5581-F5A25046D2F2}"/>
              </a:ext>
            </a:extLst>
          </p:cNvPr>
          <p:cNvSpPr>
            <a:spLocks noGrp="1"/>
          </p:cNvSpPr>
          <p:nvPr>
            <p:ph type="sldNum" idx="12"/>
          </p:nvPr>
        </p:nvSpPr>
        <p:spPr/>
        <p:txBody>
          <a:bodyPr/>
          <a:lstStyle/>
          <a:p>
            <a:fld id="{00000000-1234-1234-1234-123412341234}" type="slidenum">
              <a:rPr lang="en"/>
              <a:t>28</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88"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35" name="Rectangle 34">
            <a:extLst>
              <a:ext uri="{FF2B5EF4-FFF2-40B4-BE49-F238E27FC236}">
                <a16:creationId xmlns:a16="http://schemas.microsoft.com/office/drawing/2014/main" id="{A4ED86AD-D8F6-4067-86D8-24C118915B24}"/>
              </a:ext>
            </a:extLst>
          </p:cNvPr>
          <p:cNvSpPr/>
          <p:nvPr/>
        </p:nvSpPr>
        <p:spPr>
          <a:xfrm>
            <a:off x="6854381" y="1737687"/>
            <a:ext cx="2282550" cy="1691941"/>
          </a:xfrm>
          <a:prstGeom prst="rect">
            <a:avLst/>
          </a:prstGeom>
          <a:gradFill flip="none" rotWithShape="1">
            <a:gsLst>
              <a:gs pos="0">
                <a:schemeClr val="accent4"/>
              </a:gs>
              <a:gs pos="100000">
                <a:schemeClr val="accent4">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49" name="Rectangle 48">
            <a:extLst>
              <a:ext uri="{FF2B5EF4-FFF2-40B4-BE49-F238E27FC236}">
                <a16:creationId xmlns:a16="http://schemas.microsoft.com/office/drawing/2014/main" id="{6821A782-E3B7-4508-9D32-294352E57CEE}"/>
              </a:ext>
            </a:extLst>
          </p:cNvPr>
          <p:cNvSpPr/>
          <p:nvPr/>
        </p:nvSpPr>
        <p:spPr>
          <a:xfrm>
            <a:off x="4568186" y="1737687"/>
            <a:ext cx="2282550" cy="1691941"/>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0" name="Isosceles Triangle 49">
            <a:extLst>
              <a:ext uri="{FF2B5EF4-FFF2-40B4-BE49-F238E27FC236}">
                <a16:creationId xmlns:a16="http://schemas.microsoft.com/office/drawing/2014/main" id="{9B45A65F-8FC3-4808-9D2B-02969FA43405}"/>
              </a:ext>
            </a:extLst>
          </p:cNvPr>
          <p:cNvSpPr/>
          <p:nvPr/>
        </p:nvSpPr>
        <p:spPr>
          <a:xfrm rot="5400000">
            <a:off x="6779783" y="2492892"/>
            <a:ext cx="278317" cy="136410"/>
          </a:xfrm>
          <a:prstGeom prst="triangle">
            <a:avLst/>
          </a:prstGeom>
          <a:gradFill>
            <a:gsLst>
              <a:gs pos="0">
                <a:schemeClr val="accent3"/>
              </a:gs>
              <a:gs pos="100000">
                <a:schemeClr val="accent3">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1" name="Rectangle 50">
            <a:extLst>
              <a:ext uri="{FF2B5EF4-FFF2-40B4-BE49-F238E27FC236}">
                <a16:creationId xmlns:a16="http://schemas.microsoft.com/office/drawing/2014/main" id="{7ECC5597-92B2-4ADB-89CD-D893CDF1DB54}"/>
              </a:ext>
            </a:extLst>
          </p:cNvPr>
          <p:cNvSpPr/>
          <p:nvPr/>
        </p:nvSpPr>
        <p:spPr>
          <a:xfrm>
            <a:off x="2286188" y="1737687"/>
            <a:ext cx="2282550" cy="1691941"/>
          </a:xfrm>
          <a:prstGeom prst="rect">
            <a:avLst/>
          </a:prstGeom>
          <a:gradFill flip="none" rotWithShape="1">
            <a:gsLst>
              <a:gs pos="0">
                <a:schemeClr val="accent2"/>
              </a:gs>
              <a:gs pos="100000">
                <a:schemeClr val="accent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2" name="Isosceles Triangle 51">
            <a:extLst>
              <a:ext uri="{FF2B5EF4-FFF2-40B4-BE49-F238E27FC236}">
                <a16:creationId xmlns:a16="http://schemas.microsoft.com/office/drawing/2014/main" id="{02C1EC8E-58AB-431E-A621-6AEEAE365FEE}"/>
              </a:ext>
            </a:extLst>
          </p:cNvPr>
          <p:cNvSpPr/>
          <p:nvPr/>
        </p:nvSpPr>
        <p:spPr>
          <a:xfrm rot="5400000">
            <a:off x="4497785" y="2492892"/>
            <a:ext cx="278317" cy="136410"/>
          </a:xfrm>
          <a:prstGeom prst="triangle">
            <a:avLst/>
          </a:prstGeom>
          <a:gradFill>
            <a:gsLst>
              <a:gs pos="0">
                <a:schemeClr val="accent2"/>
              </a:gs>
              <a:gs pos="100000">
                <a:schemeClr val="accent2">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3" name="Rectangle 52">
            <a:extLst>
              <a:ext uri="{FF2B5EF4-FFF2-40B4-BE49-F238E27FC236}">
                <a16:creationId xmlns:a16="http://schemas.microsoft.com/office/drawing/2014/main" id="{7A08D9DE-D6BC-4760-B1AD-DF548339E4CF}"/>
              </a:ext>
            </a:extLst>
          </p:cNvPr>
          <p:cNvSpPr/>
          <p:nvPr/>
        </p:nvSpPr>
        <p:spPr>
          <a:xfrm>
            <a:off x="7070" y="1737687"/>
            <a:ext cx="2282550" cy="1691941"/>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4" name="Isosceles Triangle 53">
            <a:extLst>
              <a:ext uri="{FF2B5EF4-FFF2-40B4-BE49-F238E27FC236}">
                <a16:creationId xmlns:a16="http://schemas.microsoft.com/office/drawing/2014/main" id="{65FF6058-6A4D-4ECB-8782-D9BEF5D61E08}"/>
              </a:ext>
            </a:extLst>
          </p:cNvPr>
          <p:cNvSpPr/>
          <p:nvPr/>
        </p:nvSpPr>
        <p:spPr>
          <a:xfrm rot="5400000">
            <a:off x="2218666" y="2492892"/>
            <a:ext cx="278317" cy="136410"/>
          </a:xfrm>
          <a:prstGeom prst="triangle">
            <a:avLst/>
          </a:prstGeom>
          <a:gradFill>
            <a:gsLst>
              <a:gs pos="0">
                <a:schemeClr val="accent1"/>
              </a:gs>
              <a:gs pos="100000">
                <a:schemeClr val="accent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5" name="Oval 54">
            <a:extLst>
              <a:ext uri="{FF2B5EF4-FFF2-40B4-BE49-F238E27FC236}">
                <a16:creationId xmlns:a16="http://schemas.microsoft.com/office/drawing/2014/main" id="{E43F3C99-6B0D-446A-91A3-DA178890601D}"/>
              </a:ext>
            </a:extLst>
          </p:cNvPr>
          <p:cNvSpPr/>
          <p:nvPr/>
        </p:nvSpPr>
        <p:spPr>
          <a:xfrm>
            <a:off x="7678619" y="3112591"/>
            <a:ext cx="634073" cy="634073"/>
          </a:xfrm>
          <a:prstGeom prst="ellipse">
            <a:avLst/>
          </a:prstGeom>
          <a:solidFill>
            <a:schemeClr val="bg1"/>
          </a:solidFill>
          <a:ln>
            <a:noFill/>
          </a:ln>
          <a:effectLst>
            <a:outerShdw blurRad="1270000" dist="635000" dir="16200000" sx="75000" sy="75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9" name="Oval 58">
            <a:extLst>
              <a:ext uri="{FF2B5EF4-FFF2-40B4-BE49-F238E27FC236}">
                <a16:creationId xmlns:a16="http://schemas.microsoft.com/office/drawing/2014/main" id="{07458733-CAB8-46D7-92AE-5FC8A0282209}"/>
              </a:ext>
            </a:extLst>
          </p:cNvPr>
          <p:cNvSpPr/>
          <p:nvPr/>
        </p:nvSpPr>
        <p:spPr>
          <a:xfrm>
            <a:off x="5358805" y="1432555"/>
            <a:ext cx="634073" cy="634073"/>
          </a:xfrm>
          <a:prstGeom prst="ellipse">
            <a:avLst/>
          </a:prstGeom>
          <a:solidFill>
            <a:schemeClr val="bg1"/>
          </a:solidFill>
          <a:ln>
            <a:noFill/>
          </a:ln>
          <a:effectLst>
            <a:outerShdw blurRad="1270000" dist="6350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62" name="Oval 61">
            <a:extLst>
              <a:ext uri="{FF2B5EF4-FFF2-40B4-BE49-F238E27FC236}">
                <a16:creationId xmlns:a16="http://schemas.microsoft.com/office/drawing/2014/main" id="{BDDED877-C90D-492F-AF52-AF2584ECBD1D}"/>
              </a:ext>
            </a:extLst>
          </p:cNvPr>
          <p:cNvSpPr/>
          <p:nvPr/>
        </p:nvSpPr>
        <p:spPr>
          <a:xfrm>
            <a:off x="3110427" y="3112591"/>
            <a:ext cx="634073" cy="634073"/>
          </a:xfrm>
          <a:prstGeom prst="ellipse">
            <a:avLst/>
          </a:prstGeom>
          <a:solidFill>
            <a:schemeClr val="bg1"/>
          </a:solidFill>
          <a:ln>
            <a:noFill/>
          </a:ln>
          <a:effectLst>
            <a:outerShdw blurRad="1270000" dist="635000" dir="16200000" sx="75000" sy="75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64" name="Oval 63">
            <a:extLst>
              <a:ext uri="{FF2B5EF4-FFF2-40B4-BE49-F238E27FC236}">
                <a16:creationId xmlns:a16="http://schemas.microsoft.com/office/drawing/2014/main" id="{EB99D690-0072-4F00-9885-02E297C234F9}"/>
              </a:ext>
            </a:extLst>
          </p:cNvPr>
          <p:cNvSpPr/>
          <p:nvPr/>
        </p:nvSpPr>
        <p:spPr>
          <a:xfrm>
            <a:off x="779197" y="1432555"/>
            <a:ext cx="634073" cy="634073"/>
          </a:xfrm>
          <a:prstGeom prst="ellipse">
            <a:avLst/>
          </a:prstGeom>
          <a:solidFill>
            <a:schemeClr val="bg1"/>
          </a:solidFill>
          <a:ln>
            <a:noFill/>
          </a:ln>
          <a:effectLst>
            <a:outerShdw blurRad="1270000" dist="6350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44"/>
          </a:p>
        </p:txBody>
      </p:sp>
      <p:sp>
        <p:nvSpPr>
          <p:cNvPr id="58" name="AutoShape 43">
            <a:extLst>
              <a:ext uri="{FF2B5EF4-FFF2-40B4-BE49-F238E27FC236}">
                <a16:creationId xmlns:a16="http://schemas.microsoft.com/office/drawing/2014/main" id="{A059443D-FC0C-498F-9273-A54E19CAE44F}"/>
              </a:ext>
            </a:extLst>
          </p:cNvPr>
          <p:cNvSpPr>
            <a:spLocks/>
          </p:cNvSpPr>
          <p:nvPr/>
        </p:nvSpPr>
        <p:spPr bwMode="auto">
          <a:xfrm>
            <a:off x="7864042" y="3314635"/>
            <a:ext cx="263228" cy="1891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79" name="AutoShape 44">
            <a:extLst>
              <a:ext uri="{FF2B5EF4-FFF2-40B4-BE49-F238E27FC236}">
                <a16:creationId xmlns:a16="http://schemas.microsoft.com/office/drawing/2014/main" id="{45918090-4A2A-4217-B96E-67581BF7DA1F}"/>
              </a:ext>
            </a:extLst>
          </p:cNvPr>
          <p:cNvSpPr>
            <a:spLocks/>
          </p:cNvSpPr>
          <p:nvPr/>
        </p:nvSpPr>
        <p:spPr bwMode="auto">
          <a:xfrm>
            <a:off x="8102564" y="3396836"/>
            <a:ext cx="16171" cy="90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80" name="AutoShape 45">
            <a:extLst>
              <a:ext uri="{FF2B5EF4-FFF2-40B4-BE49-F238E27FC236}">
                <a16:creationId xmlns:a16="http://schemas.microsoft.com/office/drawing/2014/main" id="{BCBF0905-FF7E-4D1A-A36E-8A28B5B5F9F1}"/>
              </a:ext>
            </a:extLst>
          </p:cNvPr>
          <p:cNvSpPr>
            <a:spLocks/>
          </p:cNvSpPr>
          <p:nvPr/>
        </p:nvSpPr>
        <p:spPr bwMode="auto">
          <a:xfrm>
            <a:off x="8094030" y="3495208"/>
            <a:ext cx="33241" cy="494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82" name="AutoShape 110">
            <a:extLst>
              <a:ext uri="{FF2B5EF4-FFF2-40B4-BE49-F238E27FC236}">
                <a16:creationId xmlns:a16="http://schemas.microsoft.com/office/drawing/2014/main" id="{B80CB356-6C7E-41F4-BF57-1FCBC9024768}"/>
              </a:ext>
            </a:extLst>
          </p:cNvPr>
          <p:cNvSpPr>
            <a:spLocks/>
          </p:cNvSpPr>
          <p:nvPr/>
        </p:nvSpPr>
        <p:spPr bwMode="auto">
          <a:xfrm>
            <a:off x="5577468" y="1659080"/>
            <a:ext cx="196747" cy="131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accent3"/>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83" name="AutoShape 111">
            <a:extLst>
              <a:ext uri="{FF2B5EF4-FFF2-40B4-BE49-F238E27FC236}">
                <a16:creationId xmlns:a16="http://schemas.microsoft.com/office/drawing/2014/main" id="{70EE6FF7-D00C-406C-BE3F-2A7FC2B2DCFD}"/>
              </a:ext>
            </a:extLst>
          </p:cNvPr>
          <p:cNvSpPr>
            <a:spLocks/>
          </p:cNvSpPr>
          <p:nvPr/>
        </p:nvSpPr>
        <p:spPr bwMode="auto">
          <a:xfrm>
            <a:off x="5544227" y="1626290"/>
            <a:ext cx="263228" cy="246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accent3"/>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84" name="AutoShape 112">
            <a:extLst>
              <a:ext uri="{FF2B5EF4-FFF2-40B4-BE49-F238E27FC236}">
                <a16:creationId xmlns:a16="http://schemas.microsoft.com/office/drawing/2014/main" id="{FE96A302-DDDD-4255-B7EE-19AAC2CE3AF1}"/>
              </a:ext>
            </a:extLst>
          </p:cNvPr>
          <p:cNvSpPr>
            <a:spLocks/>
          </p:cNvSpPr>
          <p:nvPr/>
        </p:nvSpPr>
        <p:spPr bwMode="auto">
          <a:xfrm>
            <a:off x="3296075" y="3298013"/>
            <a:ext cx="262778" cy="26322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2"/>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86" name="AutoShape 113">
            <a:extLst>
              <a:ext uri="{FF2B5EF4-FFF2-40B4-BE49-F238E27FC236}">
                <a16:creationId xmlns:a16="http://schemas.microsoft.com/office/drawing/2014/main" id="{667296F9-B813-4DBA-ABB2-F10A39061174}"/>
              </a:ext>
            </a:extLst>
          </p:cNvPr>
          <p:cNvSpPr>
            <a:spLocks/>
          </p:cNvSpPr>
          <p:nvPr/>
        </p:nvSpPr>
        <p:spPr bwMode="auto">
          <a:xfrm>
            <a:off x="1005945" y="1617979"/>
            <a:ext cx="180577" cy="2632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87" name="AutoShape 114">
            <a:extLst>
              <a:ext uri="{FF2B5EF4-FFF2-40B4-BE49-F238E27FC236}">
                <a16:creationId xmlns:a16="http://schemas.microsoft.com/office/drawing/2014/main" id="{E692FAAF-FB61-40B1-B89B-79DD2335B948}"/>
              </a:ext>
            </a:extLst>
          </p:cNvPr>
          <p:cNvSpPr>
            <a:spLocks/>
          </p:cNvSpPr>
          <p:nvPr/>
        </p:nvSpPr>
        <p:spPr bwMode="auto">
          <a:xfrm>
            <a:off x="1046822" y="1659304"/>
            <a:ext cx="53454" cy="534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30" tIns="8930" rIns="8930" bIns="8930" anchor="ctr"/>
          <a:lstStyle/>
          <a:p>
            <a:pPr algn="ctr" defTabSz="107156" fontAlgn="base" hangingPunct="0">
              <a:spcBef>
                <a:spcPct val="0"/>
              </a:spcBef>
              <a:spcAft>
                <a:spcPct val="0"/>
              </a:spcAft>
            </a:pPr>
            <a:endParaRPr lang="en-US" sz="704">
              <a:solidFill>
                <a:srgbClr val="FFFFFF"/>
              </a:solidFill>
              <a:effectLst>
                <a:outerShdw blurRad="38100" dist="38100" dir="2700000" algn="tl">
                  <a:srgbClr val="000000"/>
                </a:outerShdw>
              </a:effectLst>
              <a:latin typeface="Gill Sans" charset="0"/>
              <a:sym typeface="Gill Sans" charset="0"/>
            </a:endParaRPr>
          </a:p>
        </p:txBody>
      </p:sp>
      <p:sp>
        <p:nvSpPr>
          <p:cNvPr id="39" name="TextBox 38">
            <a:extLst>
              <a:ext uri="{FF2B5EF4-FFF2-40B4-BE49-F238E27FC236}">
                <a16:creationId xmlns:a16="http://schemas.microsoft.com/office/drawing/2014/main" id="{4D1B3D9A-F30F-4401-8E92-002F4AB0462A}"/>
              </a:ext>
            </a:extLst>
          </p:cNvPr>
          <p:cNvSpPr txBox="1"/>
          <p:nvPr/>
        </p:nvSpPr>
        <p:spPr>
          <a:xfrm>
            <a:off x="346752" y="2054527"/>
            <a:ext cx="530915" cy="438582"/>
          </a:xfrm>
          <a:prstGeom prst="rect">
            <a:avLst/>
          </a:prstGeom>
          <a:noFill/>
        </p:spPr>
        <p:txBody>
          <a:bodyPr wrap="none" rtlCol="0" anchor="ctr">
            <a:spAutoFit/>
          </a:bodyPr>
          <a:lstStyle/>
          <a:p>
            <a:r>
              <a:rPr lang="en-US" sz="2250" b="1">
                <a:solidFill>
                  <a:schemeClr val="bg1"/>
                </a:solidFill>
                <a:latin typeface="Gilroy ExtraBold" panose="00000900000000000000" pitchFamily="50" charset="0"/>
                <a:cs typeface="Montserrat Bold"/>
              </a:rPr>
              <a:t>01</a:t>
            </a:r>
          </a:p>
        </p:txBody>
      </p:sp>
      <p:sp>
        <p:nvSpPr>
          <p:cNvPr id="40" name="TextBox 39">
            <a:extLst>
              <a:ext uri="{FF2B5EF4-FFF2-40B4-BE49-F238E27FC236}">
                <a16:creationId xmlns:a16="http://schemas.microsoft.com/office/drawing/2014/main" id="{1F717A1F-E19D-46BF-B5E6-D575ED7A2DF0}"/>
              </a:ext>
            </a:extLst>
          </p:cNvPr>
          <p:cNvSpPr txBox="1"/>
          <p:nvPr/>
        </p:nvSpPr>
        <p:spPr>
          <a:xfrm>
            <a:off x="346750" y="2459751"/>
            <a:ext cx="1505546" cy="236668"/>
          </a:xfrm>
          <a:prstGeom prst="rect">
            <a:avLst/>
          </a:prstGeom>
          <a:noFill/>
        </p:spPr>
        <p:txBody>
          <a:bodyPr wrap="square" rtlCol="0" anchor="ctr">
            <a:spAutoFit/>
          </a:bodyPr>
          <a:lstStyle/>
          <a:p>
            <a:r>
              <a:rPr lang="en-US" sz="938" b="1">
                <a:solidFill>
                  <a:schemeClr val="bg1"/>
                </a:solidFill>
                <a:latin typeface="Gilroy ExtraBold" panose="00000900000000000000" pitchFamily="50" charset="0"/>
                <a:cs typeface="Segoe UI" panose="020B0502040204020203" pitchFamily="34" charset="0"/>
              </a:rPr>
              <a:t>BUSINESS PROBLEM</a:t>
            </a:r>
          </a:p>
        </p:txBody>
      </p:sp>
      <p:sp>
        <p:nvSpPr>
          <p:cNvPr id="41" name="Rectangle 40">
            <a:extLst>
              <a:ext uri="{FF2B5EF4-FFF2-40B4-BE49-F238E27FC236}">
                <a16:creationId xmlns:a16="http://schemas.microsoft.com/office/drawing/2014/main" id="{9F4F96B2-E236-4D95-AC34-28E7EDBB3DFB}"/>
              </a:ext>
            </a:extLst>
          </p:cNvPr>
          <p:cNvSpPr/>
          <p:nvPr/>
        </p:nvSpPr>
        <p:spPr>
          <a:xfrm>
            <a:off x="346752" y="2713829"/>
            <a:ext cx="1688383" cy="404085"/>
          </a:xfrm>
          <a:prstGeom prst="rect">
            <a:avLst/>
          </a:prstGeom>
        </p:spPr>
        <p:txBody>
          <a:bodyPr wrap="square">
            <a:spAutoFit/>
          </a:bodyPr>
          <a:lstStyle/>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BACKGROUND</a:t>
            </a:r>
          </a:p>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BUSINESS PROBLEM</a:t>
            </a:r>
          </a:p>
        </p:txBody>
      </p:sp>
      <p:sp>
        <p:nvSpPr>
          <p:cNvPr id="42" name="TextBox 41">
            <a:extLst>
              <a:ext uri="{FF2B5EF4-FFF2-40B4-BE49-F238E27FC236}">
                <a16:creationId xmlns:a16="http://schemas.microsoft.com/office/drawing/2014/main" id="{605DC587-AF94-41ED-BF0C-BA8C5AB64BF9}"/>
              </a:ext>
            </a:extLst>
          </p:cNvPr>
          <p:cNvSpPr txBox="1"/>
          <p:nvPr/>
        </p:nvSpPr>
        <p:spPr>
          <a:xfrm>
            <a:off x="2470231" y="2050162"/>
            <a:ext cx="530915" cy="438582"/>
          </a:xfrm>
          <a:prstGeom prst="rect">
            <a:avLst/>
          </a:prstGeom>
          <a:noFill/>
        </p:spPr>
        <p:txBody>
          <a:bodyPr wrap="none" rtlCol="0" anchor="ctr">
            <a:spAutoFit/>
          </a:bodyPr>
          <a:lstStyle/>
          <a:p>
            <a:r>
              <a:rPr lang="en-US" sz="2250" b="1">
                <a:solidFill>
                  <a:schemeClr val="bg1"/>
                </a:solidFill>
                <a:latin typeface="Gilroy ExtraBold" panose="00000900000000000000" pitchFamily="50" charset="0"/>
                <a:cs typeface="Montserrat Bold"/>
              </a:rPr>
              <a:t>02</a:t>
            </a:r>
          </a:p>
        </p:txBody>
      </p:sp>
      <p:sp>
        <p:nvSpPr>
          <p:cNvPr id="43" name="TextBox 42">
            <a:extLst>
              <a:ext uri="{FF2B5EF4-FFF2-40B4-BE49-F238E27FC236}">
                <a16:creationId xmlns:a16="http://schemas.microsoft.com/office/drawing/2014/main" id="{367E30E7-4BC1-4EBF-8593-08B7A41A58EE}"/>
              </a:ext>
            </a:extLst>
          </p:cNvPr>
          <p:cNvSpPr txBox="1"/>
          <p:nvPr/>
        </p:nvSpPr>
        <p:spPr>
          <a:xfrm>
            <a:off x="2471650" y="2456189"/>
            <a:ext cx="2001713" cy="236668"/>
          </a:xfrm>
          <a:prstGeom prst="rect">
            <a:avLst/>
          </a:prstGeom>
          <a:noFill/>
        </p:spPr>
        <p:txBody>
          <a:bodyPr wrap="square" rtlCol="0" anchor="ctr">
            <a:spAutoFit/>
          </a:bodyPr>
          <a:lstStyle/>
          <a:p>
            <a:r>
              <a:rPr lang="en-US" sz="938" b="1">
                <a:solidFill>
                  <a:schemeClr val="bg1"/>
                </a:solidFill>
                <a:latin typeface="Gilroy ExtraBold" panose="00000900000000000000" pitchFamily="50" charset="0"/>
                <a:cs typeface="Segoe UI" panose="020B0502040204020203" pitchFamily="34" charset="0"/>
              </a:rPr>
              <a:t>EXPLORATORY DATA ANALYSIS</a:t>
            </a:r>
          </a:p>
        </p:txBody>
      </p:sp>
      <p:sp>
        <p:nvSpPr>
          <p:cNvPr id="44" name="Rectangle 43">
            <a:extLst>
              <a:ext uri="{FF2B5EF4-FFF2-40B4-BE49-F238E27FC236}">
                <a16:creationId xmlns:a16="http://schemas.microsoft.com/office/drawing/2014/main" id="{7DE3419E-9162-4501-BA0D-C4B9DE0E75CD}"/>
              </a:ext>
            </a:extLst>
          </p:cNvPr>
          <p:cNvSpPr/>
          <p:nvPr/>
        </p:nvSpPr>
        <p:spPr>
          <a:xfrm>
            <a:off x="2467960" y="2707673"/>
            <a:ext cx="1688383" cy="404085"/>
          </a:xfrm>
          <a:prstGeom prst="rect">
            <a:avLst/>
          </a:prstGeom>
        </p:spPr>
        <p:txBody>
          <a:bodyPr wrap="square">
            <a:spAutoFit/>
          </a:bodyPr>
          <a:lstStyle/>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Data Definition</a:t>
            </a:r>
          </a:p>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Feature Engineering</a:t>
            </a:r>
          </a:p>
        </p:txBody>
      </p:sp>
      <p:sp>
        <p:nvSpPr>
          <p:cNvPr id="45" name="TextBox 44">
            <a:extLst>
              <a:ext uri="{FF2B5EF4-FFF2-40B4-BE49-F238E27FC236}">
                <a16:creationId xmlns:a16="http://schemas.microsoft.com/office/drawing/2014/main" id="{B41CE2E2-A430-4748-94A7-AE0B3FDEE260}"/>
              </a:ext>
            </a:extLst>
          </p:cNvPr>
          <p:cNvSpPr txBox="1"/>
          <p:nvPr/>
        </p:nvSpPr>
        <p:spPr>
          <a:xfrm>
            <a:off x="4885760" y="2054527"/>
            <a:ext cx="530915" cy="438582"/>
          </a:xfrm>
          <a:prstGeom prst="rect">
            <a:avLst/>
          </a:prstGeom>
          <a:noFill/>
        </p:spPr>
        <p:txBody>
          <a:bodyPr wrap="none" rtlCol="0" anchor="ctr">
            <a:spAutoFit/>
          </a:bodyPr>
          <a:lstStyle/>
          <a:p>
            <a:r>
              <a:rPr lang="en-US" sz="2250" b="1">
                <a:solidFill>
                  <a:schemeClr val="bg1"/>
                </a:solidFill>
                <a:latin typeface="Gilroy ExtraBold" panose="00000900000000000000" pitchFamily="50" charset="0"/>
                <a:cs typeface="Montserrat Bold"/>
              </a:rPr>
              <a:t>03</a:t>
            </a:r>
          </a:p>
        </p:txBody>
      </p:sp>
      <p:sp>
        <p:nvSpPr>
          <p:cNvPr id="46" name="TextBox 45">
            <a:extLst>
              <a:ext uri="{FF2B5EF4-FFF2-40B4-BE49-F238E27FC236}">
                <a16:creationId xmlns:a16="http://schemas.microsoft.com/office/drawing/2014/main" id="{431F1A21-76BA-474D-A3B5-359FEBF7C120}"/>
              </a:ext>
            </a:extLst>
          </p:cNvPr>
          <p:cNvSpPr txBox="1"/>
          <p:nvPr/>
        </p:nvSpPr>
        <p:spPr>
          <a:xfrm>
            <a:off x="4885759" y="2459751"/>
            <a:ext cx="1254492" cy="236668"/>
          </a:xfrm>
          <a:prstGeom prst="rect">
            <a:avLst/>
          </a:prstGeom>
          <a:noFill/>
        </p:spPr>
        <p:txBody>
          <a:bodyPr wrap="square" rtlCol="0" anchor="ctr">
            <a:spAutoFit/>
          </a:bodyPr>
          <a:lstStyle/>
          <a:p>
            <a:r>
              <a:rPr lang="en-US" sz="938" b="1">
                <a:solidFill>
                  <a:schemeClr val="bg1"/>
                </a:solidFill>
                <a:latin typeface="Gilroy ExtraBold" panose="00000900000000000000" pitchFamily="50" charset="0"/>
                <a:cs typeface="Segoe UI" panose="020B0502040204020203" pitchFamily="34" charset="0"/>
              </a:rPr>
              <a:t>METHODOLOGY</a:t>
            </a:r>
          </a:p>
        </p:txBody>
      </p:sp>
      <p:sp>
        <p:nvSpPr>
          <p:cNvPr id="47" name="Rectangle 46">
            <a:extLst>
              <a:ext uri="{FF2B5EF4-FFF2-40B4-BE49-F238E27FC236}">
                <a16:creationId xmlns:a16="http://schemas.microsoft.com/office/drawing/2014/main" id="{FCD64672-C94D-471B-9537-5FCC64B56D1A}"/>
              </a:ext>
            </a:extLst>
          </p:cNvPr>
          <p:cNvSpPr/>
          <p:nvPr/>
        </p:nvSpPr>
        <p:spPr>
          <a:xfrm>
            <a:off x="4885760" y="2713829"/>
            <a:ext cx="1688383" cy="404085"/>
          </a:xfrm>
          <a:prstGeom prst="rect">
            <a:avLst/>
          </a:prstGeom>
        </p:spPr>
        <p:txBody>
          <a:bodyPr wrap="square">
            <a:spAutoFit/>
          </a:bodyPr>
          <a:lstStyle/>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Feature Engineering</a:t>
            </a:r>
          </a:p>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Modeling</a:t>
            </a:r>
          </a:p>
        </p:txBody>
      </p:sp>
      <p:sp>
        <p:nvSpPr>
          <p:cNvPr id="48" name="TextBox 47">
            <a:extLst>
              <a:ext uri="{FF2B5EF4-FFF2-40B4-BE49-F238E27FC236}">
                <a16:creationId xmlns:a16="http://schemas.microsoft.com/office/drawing/2014/main" id="{F44EEE51-A85A-4092-B3D4-F254D6DD2FAD}"/>
              </a:ext>
            </a:extLst>
          </p:cNvPr>
          <p:cNvSpPr txBox="1"/>
          <p:nvPr/>
        </p:nvSpPr>
        <p:spPr>
          <a:xfrm>
            <a:off x="7037292" y="2038249"/>
            <a:ext cx="530915" cy="438582"/>
          </a:xfrm>
          <a:prstGeom prst="rect">
            <a:avLst/>
          </a:prstGeom>
          <a:noFill/>
        </p:spPr>
        <p:txBody>
          <a:bodyPr wrap="none" rtlCol="0" anchor="ctr">
            <a:spAutoFit/>
          </a:bodyPr>
          <a:lstStyle/>
          <a:p>
            <a:r>
              <a:rPr lang="en-US" sz="2250" b="1">
                <a:solidFill>
                  <a:schemeClr val="bg1"/>
                </a:solidFill>
                <a:latin typeface="Gilroy ExtraBold" panose="00000900000000000000" pitchFamily="50" charset="0"/>
                <a:cs typeface="Montserrat Bold"/>
              </a:rPr>
              <a:t>04</a:t>
            </a:r>
          </a:p>
        </p:txBody>
      </p:sp>
      <p:sp>
        <p:nvSpPr>
          <p:cNvPr id="56" name="TextBox 55">
            <a:extLst>
              <a:ext uri="{FF2B5EF4-FFF2-40B4-BE49-F238E27FC236}">
                <a16:creationId xmlns:a16="http://schemas.microsoft.com/office/drawing/2014/main" id="{67619F21-CAF5-46F4-BCD1-10A1767CAC77}"/>
              </a:ext>
            </a:extLst>
          </p:cNvPr>
          <p:cNvSpPr txBox="1"/>
          <p:nvPr/>
        </p:nvSpPr>
        <p:spPr>
          <a:xfrm>
            <a:off x="7096407" y="2442763"/>
            <a:ext cx="1254492" cy="236668"/>
          </a:xfrm>
          <a:prstGeom prst="rect">
            <a:avLst/>
          </a:prstGeom>
          <a:noFill/>
        </p:spPr>
        <p:txBody>
          <a:bodyPr wrap="square" rtlCol="0" anchor="ctr">
            <a:spAutoFit/>
          </a:bodyPr>
          <a:lstStyle/>
          <a:p>
            <a:r>
              <a:rPr lang="en-US" sz="938" b="1">
                <a:solidFill>
                  <a:schemeClr val="bg1"/>
                </a:solidFill>
                <a:latin typeface="Gilroy ExtraBold" panose="00000900000000000000" pitchFamily="50" charset="0"/>
                <a:cs typeface="Segoe UI" panose="020B0502040204020203" pitchFamily="34" charset="0"/>
              </a:rPr>
              <a:t>CONCLUSION</a:t>
            </a:r>
          </a:p>
        </p:txBody>
      </p:sp>
      <p:sp>
        <p:nvSpPr>
          <p:cNvPr id="57" name="Rectangle 56">
            <a:extLst>
              <a:ext uri="{FF2B5EF4-FFF2-40B4-BE49-F238E27FC236}">
                <a16:creationId xmlns:a16="http://schemas.microsoft.com/office/drawing/2014/main" id="{22A5F26C-4883-4C53-B49D-5FE7E5ABADB4}"/>
              </a:ext>
            </a:extLst>
          </p:cNvPr>
          <p:cNvSpPr/>
          <p:nvPr/>
        </p:nvSpPr>
        <p:spPr>
          <a:xfrm>
            <a:off x="7096407" y="2612367"/>
            <a:ext cx="1688383" cy="404085"/>
          </a:xfrm>
          <a:prstGeom prst="rect">
            <a:avLst/>
          </a:prstGeom>
        </p:spPr>
        <p:txBody>
          <a:bodyPr wrap="square">
            <a:spAutoFit/>
          </a:bodyPr>
          <a:lstStyle/>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Key Findings</a:t>
            </a:r>
          </a:p>
          <a:p>
            <a:pPr marL="128588" indent="-128588">
              <a:lnSpc>
                <a:spcPct val="120000"/>
              </a:lnSpc>
              <a:buFont typeface="Arial" panose="020B0604020202020204" pitchFamily="34" charset="0"/>
              <a:buChar char="•"/>
            </a:pPr>
            <a:r>
              <a:rPr lang="en-US" sz="844">
                <a:solidFill>
                  <a:schemeClr val="bg1"/>
                </a:solidFill>
                <a:latin typeface="Segoe UI Light" panose="020B0502040204020203" pitchFamily="34" charset="0"/>
                <a:cs typeface="Segoe UI Light" panose="020B0502040204020203" pitchFamily="34" charset="0"/>
              </a:rPr>
              <a:t>Future Implementations</a:t>
            </a:r>
          </a:p>
        </p:txBody>
      </p:sp>
      <p:sp>
        <p:nvSpPr>
          <p:cNvPr id="2" name="TextBox 1"/>
          <p:cNvSpPr txBox="1"/>
          <p:nvPr/>
        </p:nvSpPr>
        <p:spPr>
          <a:xfrm>
            <a:off x="2980029" y="473130"/>
            <a:ext cx="3313828" cy="784830"/>
          </a:xfrm>
          <a:prstGeom prst="rect">
            <a:avLst/>
          </a:prstGeom>
          <a:noFill/>
        </p:spPr>
        <p:txBody>
          <a:bodyPr wrap="square" rtlCol="0">
            <a:spAutoFit/>
          </a:bodyPr>
          <a:lstStyle/>
          <a:p>
            <a:r>
              <a:rPr lang="en-US" sz="4500" b="1">
                <a:latin typeface="Segoe UI" panose="020B0502040204020203" pitchFamily="34" charset="0"/>
                <a:cs typeface="Segoe UI" panose="020B0502040204020203" pitchFamily="34" charset="0"/>
              </a:rPr>
              <a:t>AGENDA</a:t>
            </a:r>
            <a:endParaRPr lang="en-IN" sz="4500" b="1">
              <a:latin typeface="Segoe UI" panose="020B0502040204020203" pitchFamily="34" charset="0"/>
              <a:cs typeface="Segoe UI" panose="020B0502040204020203" pitchFamily="34" charset="0"/>
            </a:endParaRPr>
          </a:p>
        </p:txBody>
      </p:sp>
      <p:pic>
        <p:nvPicPr>
          <p:cNvPr id="8" name="Picture 8">
            <a:extLst>
              <a:ext uri="{FF2B5EF4-FFF2-40B4-BE49-F238E27FC236}">
                <a16:creationId xmlns:a16="http://schemas.microsoft.com/office/drawing/2014/main" id="{CB89AFF2-B2C4-251C-25B8-1F176F876A37}"/>
              </a:ext>
            </a:extLst>
          </p:cNvPr>
          <p:cNvPicPr>
            <a:picLocks noChangeAspect="1"/>
          </p:cNvPicPr>
          <p:nvPr/>
        </p:nvPicPr>
        <p:blipFill>
          <a:blip r:embed="rId2"/>
          <a:stretch>
            <a:fillRect/>
          </a:stretch>
        </p:blipFill>
        <p:spPr>
          <a:xfrm>
            <a:off x="98128" y="67977"/>
            <a:ext cx="1028975" cy="242306"/>
          </a:xfrm>
          <a:prstGeom prst="rect">
            <a:avLst/>
          </a:prstGeom>
        </p:spPr>
      </p:pic>
    </p:spTree>
    <p:extLst>
      <p:ext uri="{BB962C8B-B14F-4D97-AF65-F5344CB8AC3E}">
        <p14:creationId xmlns:p14="http://schemas.microsoft.com/office/powerpoint/2010/main" val="2353320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3" name="Группа 194"/>
          <p:cNvGrpSpPr>
            <a:grpSpLocks/>
          </p:cNvGrpSpPr>
          <p:nvPr/>
        </p:nvGrpSpPr>
        <p:grpSpPr bwMode="auto">
          <a:xfrm rot="344969">
            <a:off x="7736103" y="1434036"/>
            <a:ext cx="793048" cy="873062"/>
            <a:chOff x="8723313" y="2916238"/>
            <a:chExt cx="1849437" cy="1849437"/>
          </a:xfrm>
        </p:grpSpPr>
        <p:sp>
          <p:nvSpPr>
            <p:cNvPr id="4" name="Oval 48"/>
            <p:cNvSpPr>
              <a:spLocks noChangeArrowheads="1"/>
            </p:cNvSpPr>
            <p:nvPr/>
          </p:nvSpPr>
          <p:spPr bwMode="auto">
            <a:xfrm>
              <a:off x="8723313" y="2916238"/>
              <a:ext cx="1849437" cy="1849437"/>
            </a:xfrm>
            <a:prstGeom prst="ellipse">
              <a:avLst/>
            </a:prstGeom>
            <a:solidFill>
              <a:srgbClr val="3B59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5" name="Freeform 49"/>
            <p:cNvSpPr>
              <a:spLocks/>
            </p:cNvSpPr>
            <p:nvPr/>
          </p:nvSpPr>
          <p:spPr bwMode="auto">
            <a:xfrm>
              <a:off x="9350375" y="3271838"/>
              <a:ext cx="595312" cy="1143000"/>
            </a:xfrm>
            <a:custGeom>
              <a:avLst/>
              <a:gdLst>
                <a:gd name="T0" fmla="*/ 595312 w 156"/>
                <a:gd name="T1" fmla="*/ 190500 h 300"/>
                <a:gd name="T2" fmla="*/ 484645 w 156"/>
                <a:gd name="T3" fmla="*/ 190500 h 300"/>
                <a:gd name="T4" fmla="*/ 385426 w 156"/>
                <a:gd name="T5" fmla="*/ 285750 h 300"/>
                <a:gd name="T6" fmla="*/ 385426 w 156"/>
                <a:gd name="T7" fmla="*/ 415290 h 300"/>
                <a:gd name="T8" fmla="*/ 587680 w 156"/>
                <a:gd name="T9" fmla="*/ 415290 h 300"/>
                <a:gd name="T10" fmla="*/ 560967 w 156"/>
                <a:gd name="T11" fmla="*/ 621030 h 300"/>
                <a:gd name="T12" fmla="*/ 385426 w 156"/>
                <a:gd name="T13" fmla="*/ 621030 h 300"/>
                <a:gd name="T14" fmla="*/ 385426 w 156"/>
                <a:gd name="T15" fmla="*/ 1143000 h 300"/>
                <a:gd name="T16" fmla="*/ 175541 w 156"/>
                <a:gd name="T17" fmla="*/ 1143000 h 300"/>
                <a:gd name="T18" fmla="*/ 175541 w 156"/>
                <a:gd name="T19" fmla="*/ 621030 h 300"/>
                <a:gd name="T20" fmla="*/ 0 w 156"/>
                <a:gd name="T21" fmla="*/ 621030 h 300"/>
                <a:gd name="T22" fmla="*/ 0 w 156"/>
                <a:gd name="T23" fmla="*/ 415290 h 300"/>
                <a:gd name="T24" fmla="*/ 175541 w 156"/>
                <a:gd name="T25" fmla="*/ 415290 h 300"/>
                <a:gd name="T26" fmla="*/ 175541 w 156"/>
                <a:gd name="T27" fmla="*/ 266700 h 300"/>
                <a:gd name="T28" fmla="*/ 435036 w 156"/>
                <a:gd name="T29" fmla="*/ 0 h 300"/>
                <a:gd name="T30" fmla="*/ 595312 w 156"/>
                <a:gd name="T31" fmla="*/ 7620 h 300"/>
                <a:gd name="T32" fmla="*/ 595312 w 156"/>
                <a:gd name="T33" fmla="*/ 190500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6" h="300">
                  <a:moveTo>
                    <a:pt x="156" y="50"/>
                  </a:moveTo>
                  <a:cubicBezTo>
                    <a:pt x="127" y="50"/>
                    <a:pt x="127" y="50"/>
                    <a:pt x="127" y="50"/>
                  </a:cubicBezTo>
                  <a:cubicBezTo>
                    <a:pt x="105" y="50"/>
                    <a:pt x="101" y="60"/>
                    <a:pt x="101" y="75"/>
                  </a:cubicBezTo>
                  <a:cubicBezTo>
                    <a:pt x="101" y="109"/>
                    <a:pt x="101" y="109"/>
                    <a:pt x="101" y="109"/>
                  </a:cubicBezTo>
                  <a:cubicBezTo>
                    <a:pt x="154" y="109"/>
                    <a:pt x="154" y="109"/>
                    <a:pt x="154" y="109"/>
                  </a:cubicBezTo>
                  <a:cubicBezTo>
                    <a:pt x="147" y="163"/>
                    <a:pt x="147" y="163"/>
                    <a:pt x="147" y="163"/>
                  </a:cubicBezTo>
                  <a:cubicBezTo>
                    <a:pt x="101" y="163"/>
                    <a:pt x="101" y="163"/>
                    <a:pt x="101" y="163"/>
                  </a:cubicBezTo>
                  <a:cubicBezTo>
                    <a:pt x="101" y="300"/>
                    <a:pt x="101" y="300"/>
                    <a:pt x="101" y="300"/>
                  </a:cubicBezTo>
                  <a:cubicBezTo>
                    <a:pt x="46" y="300"/>
                    <a:pt x="46" y="300"/>
                    <a:pt x="46" y="300"/>
                  </a:cubicBezTo>
                  <a:cubicBezTo>
                    <a:pt x="46" y="163"/>
                    <a:pt x="46" y="163"/>
                    <a:pt x="46" y="163"/>
                  </a:cubicBezTo>
                  <a:cubicBezTo>
                    <a:pt x="0" y="163"/>
                    <a:pt x="0" y="163"/>
                    <a:pt x="0" y="163"/>
                  </a:cubicBezTo>
                  <a:cubicBezTo>
                    <a:pt x="0" y="109"/>
                    <a:pt x="0" y="109"/>
                    <a:pt x="0" y="109"/>
                  </a:cubicBezTo>
                  <a:cubicBezTo>
                    <a:pt x="46" y="109"/>
                    <a:pt x="46" y="109"/>
                    <a:pt x="46" y="109"/>
                  </a:cubicBezTo>
                  <a:cubicBezTo>
                    <a:pt x="46" y="70"/>
                    <a:pt x="46" y="70"/>
                    <a:pt x="46" y="70"/>
                  </a:cubicBezTo>
                  <a:cubicBezTo>
                    <a:pt x="46" y="25"/>
                    <a:pt x="74" y="0"/>
                    <a:pt x="114" y="0"/>
                  </a:cubicBezTo>
                  <a:cubicBezTo>
                    <a:pt x="134" y="0"/>
                    <a:pt x="151" y="1"/>
                    <a:pt x="156" y="2"/>
                  </a:cubicBezTo>
                  <a:lnTo>
                    <a:pt x="15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6" name="Группа 189"/>
          <p:cNvGrpSpPr>
            <a:grpSpLocks/>
          </p:cNvGrpSpPr>
          <p:nvPr/>
        </p:nvGrpSpPr>
        <p:grpSpPr bwMode="auto">
          <a:xfrm rot="344969">
            <a:off x="7322392" y="686441"/>
            <a:ext cx="512588" cy="564306"/>
            <a:chOff x="7572375" y="1758950"/>
            <a:chExt cx="1195387" cy="1195387"/>
          </a:xfrm>
        </p:grpSpPr>
        <p:sp>
          <p:nvSpPr>
            <p:cNvPr id="7" name="Oval 65"/>
            <p:cNvSpPr>
              <a:spLocks noChangeArrowheads="1"/>
            </p:cNvSpPr>
            <p:nvPr/>
          </p:nvSpPr>
          <p:spPr bwMode="auto">
            <a:xfrm>
              <a:off x="7572375" y="1758950"/>
              <a:ext cx="1195387" cy="1195387"/>
            </a:xfrm>
            <a:prstGeom prst="ellipse">
              <a:avLst/>
            </a:prstGeom>
            <a:solidFill>
              <a:srgbClr val="1DA1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8" name="Freeform 66"/>
            <p:cNvSpPr>
              <a:spLocks/>
            </p:cNvSpPr>
            <p:nvPr/>
          </p:nvSpPr>
          <p:spPr bwMode="auto">
            <a:xfrm>
              <a:off x="7800975" y="2058988"/>
              <a:ext cx="738187" cy="598487"/>
            </a:xfrm>
            <a:custGeom>
              <a:avLst/>
              <a:gdLst>
                <a:gd name="T0" fmla="*/ 738187 w 194"/>
                <a:gd name="T1" fmla="*/ 68616 h 157"/>
                <a:gd name="T2" fmla="*/ 650670 w 194"/>
                <a:gd name="T3" fmla="*/ 91488 h 157"/>
                <a:gd name="T4" fmla="*/ 719162 w 194"/>
                <a:gd name="T5" fmla="*/ 7624 h 157"/>
                <a:gd name="T6" fmla="*/ 620229 w 194"/>
                <a:gd name="T7" fmla="*/ 45744 h 157"/>
                <a:gd name="T8" fmla="*/ 509882 w 194"/>
                <a:gd name="T9" fmla="*/ 0 h 157"/>
                <a:gd name="T10" fmla="*/ 361483 w 194"/>
                <a:gd name="T11" fmla="*/ 148669 h 157"/>
                <a:gd name="T12" fmla="*/ 365288 w 194"/>
                <a:gd name="T13" fmla="*/ 182977 h 157"/>
                <a:gd name="T14" fmla="*/ 53271 w 194"/>
                <a:gd name="T15" fmla="*/ 26684 h 157"/>
                <a:gd name="T16" fmla="*/ 30441 w 194"/>
                <a:gd name="T17" fmla="*/ 102925 h 157"/>
                <a:gd name="T18" fmla="*/ 98932 w 194"/>
                <a:gd name="T19" fmla="*/ 228721 h 157"/>
                <a:gd name="T20" fmla="*/ 30441 w 194"/>
                <a:gd name="T21" fmla="*/ 209661 h 157"/>
                <a:gd name="T22" fmla="*/ 30441 w 194"/>
                <a:gd name="T23" fmla="*/ 209661 h 157"/>
                <a:gd name="T24" fmla="*/ 152204 w 194"/>
                <a:gd name="T25" fmla="*/ 358330 h 157"/>
                <a:gd name="T26" fmla="*/ 110348 w 194"/>
                <a:gd name="T27" fmla="*/ 365954 h 157"/>
                <a:gd name="T28" fmla="*/ 83712 w 194"/>
                <a:gd name="T29" fmla="*/ 362142 h 157"/>
                <a:gd name="T30" fmla="*/ 224500 w 194"/>
                <a:gd name="T31" fmla="*/ 468878 h 157"/>
                <a:gd name="T32" fmla="*/ 38051 w 194"/>
                <a:gd name="T33" fmla="*/ 533683 h 157"/>
                <a:gd name="T34" fmla="*/ 0 w 194"/>
                <a:gd name="T35" fmla="*/ 529871 h 157"/>
                <a:gd name="T36" fmla="*/ 232110 w 194"/>
                <a:gd name="T37" fmla="*/ 598487 h 157"/>
                <a:gd name="T38" fmla="*/ 662085 w 194"/>
                <a:gd name="T39" fmla="*/ 167729 h 157"/>
                <a:gd name="T40" fmla="*/ 662085 w 194"/>
                <a:gd name="T41" fmla="*/ 148669 h 157"/>
                <a:gd name="T42" fmla="*/ 738187 w 194"/>
                <a:gd name="T43" fmla="*/ 68616 h 1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4" h="157">
                  <a:moveTo>
                    <a:pt x="194" y="18"/>
                  </a:moveTo>
                  <a:cubicBezTo>
                    <a:pt x="187" y="21"/>
                    <a:pt x="179" y="24"/>
                    <a:pt x="171" y="24"/>
                  </a:cubicBezTo>
                  <a:cubicBezTo>
                    <a:pt x="179" y="20"/>
                    <a:pt x="186" y="12"/>
                    <a:pt x="189" y="2"/>
                  </a:cubicBezTo>
                  <a:cubicBezTo>
                    <a:pt x="181" y="7"/>
                    <a:pt x="173" y="10"/>
                    <a:pt x="163" y="12"/>
                  </a:cubicBezTo>
                  <a:cubicBezTo>
                    <a:pt x="156" y="4"/>
                    <a:pt x="146" y="0"/>
                    <a:pt x="134" y="0"/>
                  </a:cubicBezTo>
                  <a:cubicBezTo>
                    <a:pt x="112" y="0"/>
                    <a:pt x="95" y="17"/>
                    <a:pt x="95" y="39"/>
                  </a:cubicBezTo>
                  <a:cubicBezTo>
                    <a:pt x="95" y="42"/>
                    <a:pt x="95" y="45"/>
                    <a:pt x="96" y="48"/>
                  </a:cubicBezTo>
                  <a:cubicBezTo>
                    <a:pt x="63" y="47"/>
                    <a:pt x="33" y="31"/>
                    <a:pt x="14" y="7"/>
                  </a:cubicBezTo>
                  <a:cubicBezTo>
                    <a:pt x="10" y="13"/>
                    <a:pt x="8" y="20"/>
                    <a:pt x="8" y="27"/>
                  </a:cubicBezTo>
                  <a:cubicBezTo>
                    <a:pt x="8" y="41"/>
                    <a:pt x="15" y="53"/>
                    <a:pt x="26" y="60"/>
                  </a:cubicBezTo>
                  <a:cubicBezTo>
                    <a:pt x="19" y="60"/>
                    <a:pt x="13" y="58"/>
                    <a:pt x="8" y="55"/>
                  </a:cubicBezTo>
                  <a:cubicBezTo>
                    <a:pt x="8" y="55"/>
                    <a:pt x="8" y="55"/>
                    <a:pt x="8" y="55"/>
                  </a:cubicBezTo>
                  <a:cubicBezTo>
                    <a:pt x="8" y="75"/>
                    <a:pt x="22" y="91"/>
                    <a:pt x="40" y="94"/>
                  </a:cubicBezTo>
                  <a:cubicBezTo>
                    <a:pt x="37" y="95"/>
                    <a:pt x="33" y="96"/>
                    <a:pt x="29" y="96"/>
                  </a:cubicBezTo>
                  <a:cubicBezTo>
                    <a:pt x="27" y="96"/>
                    <a:pt x="24" y="96"/>
                    <a:pt x="22" y="95"/>
                  </a:cubicBezTo>
                  <a:cubicBezTo>
                    <a:pt x="27" y="111"/>
                    <a:pt x="42" y="122"/>
                    <a:pt x="59" y="123"/>
                  </a:cubicBezTo>
                  <a:cubicBezTo>
                    <a:pt x="45" y="133"/>
                    <a:pt x="28" y="140"/>
                    <a:pt x="10" y="140"/>
                  </a:cubicBezTo>
                  <a:cubicBezTo>
                    <a:pt x="6" y="140"/>
                    <a:pt x="3" y="140"/>
                    <a:pt x="0" y="139"/>
                  </a:cubicBezTo>
                  <a:cubicBezTo>
                    <a:pt x="18" y="151"/>
                    <a:pt x="39" y="157"/>
                    <a:pt x="61" y="157"/>
                  </a:cubicBezTo>
                  <a:cubicBezTo>
                    <a:pt x="134" y="157"/>
                    <a:pt x="174" y="97"/>
                    <a:pt x="174" y="44"/>
                  </a:cubicBezTo>
                  <a:cubicBezTo>
                    <a:pt x="174" y="42"/>
                    <a:pt x="174" y="40"/>
                    <a:pt x="174" y="39"/>
                  </a:cubicBezTo>
                  <a:cubicBezTo>
                    <a:pt x="182" y="33"/>
                    <a:pt x="189" y="26"/>
                    <a:pt x="194" y="18"/>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9" name="Группа 183"/>
          <p:cNvGrpSpPr>
            <a:grpSpLocks/>
          </p:cNvGrpSpPr>
          <p:nvPr/>
        </p:nvGrpSpPr>
        <p:grpSpPr bwMode="auto">
          <a:xfrm rot="344969">
            <a:off x="612376" y="1886395"/>
            <a:ext cx="401866" cy="506429"/>
            <a:chOff x="4743450" y="3751263"/>
            <a:chExt cx="506412" cy="506412"/>
          </a:xfrm>
        </p:grpSpPr>
        <p:sp>
          <p:nvSpPr>
            <p:cNvPr id="10" name="Oval 78"/>
            <p:cNvSpPr>
              <a:spLocks noChangeArrowheads="1"/>
            </p:cNvSpPr>
            <p:nvPr/>
          </p:nvSpPr>
          <p:spPr bwMode="auto">
            <a:xfrm>
              <a:off x="4743450" y="3751263"/>
              <a:ext cx="506412" cy="506412"/>
            </a:xfrm>
            <a:prstGeom prst="ellipse">
              <a:avLst/>
            </a:prstGeom>
            <a:solidFill>
              <a:srgbClr val="00AF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11" name="Freeform 79"/>
            <p:cNvSpPr>
              <a:spLocks noEditPoints="1"/>
            </p:cNvSpPr>
            <p:nvPr/>
          </p:nvSpPr>
          <p:spPr bwMode="auto">
            <a:xfrm>
              <a:off x="4857750" y="3865563"/>
              <a:ext cx="277812" cy="277812"/>
            </a:xfrm>
            <a:custGeom>
              <a:avLst/>
              <a:gdLst>
                <a:gd name="T0" fmla="*/ 266395 w 73"/>
                <a:gd name="T1" fmla="*/ 159837 h 73"/>
                <a:gd name="T2" fmla="*/ 266395 w 73"/>
                <a:gd name="T3" fmla="*/ 140809 h 73"/>
                <a:gd name="T4" fmla="*/ 137003 w 73"/>
                <a:gd name="T5" fmla="*/ 11417 h 73"/>
                <a:gd name="T6" fmla="*/ 117975 w 73"/>
                <a:gd name="T7" fmla="*/ 11417 h 73"/>
                <a:gd name="T8" fmla="*/ 76113 w 73"/>
                <a:gd name="T9" fmla="*/ 0 h 73"/>
                <a:gd name="T10" fmla="*/ 0 w 73"/>
                <a:gd name="T11" fmla="*/ 76113 h 73"/>
                <a:gd name="T12" fmla="*/ 11417 w 73"/>
                <a:gd name="T13" fmla="*/ 117975 h 73"/>
                <a:gd name="T14" fmla="*/ 11417 w 73"/>
                <a:gd name="T15" fmla="*/ 140809 h 73"/>
                <a:gd name="T16" fmla="*/ 137003 w 73"/>
                <a:gd name="T17" fmla="*/ 266395 h 73"/>
                <a:gd name="T18" fmla="*/ 159837 w 73"/>
                <a:gd name="T19" fmla="*/ 266395 h 73"/>
                <a:gd name="T20" fmla="*/ 197893 w 73"/>
                <a:gd name="T21" fmla="*/ 277812 h 73"/>
                <a:gd name="T22" fmla="*/ 277812 w 73"/>
                <a:gd name="T23" fmla="*/ 201699 h 73"/>
                <a:gd name="T24" fmla="*/ 266395 w 73"/>
                <a:gd name="T25" fmla="*/ 159837 h 73"/>
                <a:gd name="T26" fmla="*/ 201699 w 73"/>
                <a:gd name="T27" fmla="*/ 197893 h 73"/>
                <a:gd name="T28" fmla="*/ 175060 w 73"/>
                <a:gd name="T29" fmla="*/ 216922 h 73"/>
                <a:gd name="T30" fmla="*/ 137003 w 73"/>
                <a:gd name="T31" fmla="*/ 224533 h 73"/>
                <a:gd name="T32" fmla="*/ 95141 w 73"/>
                <a:gd name="T33" fmla="*/ 213116 h 73"/>
                <a:gd name="T34" fmla="*/ 76113 w 73"/>
                <a:gd name="T35" fmla="*/ 197893 h 73"/>
                <a:gd name="T36" fmla="*/ 68502 w 73"/>
                <a:gd name="T37" fmla="*/ 175060 h 73"/>
                <a:gd name="T38" fmla="*/ 72307 w 73"/>
                <a:gd name="T39" fmla="*/ 163643 h 73"/>
                <a:gd name="T40" fmla="*/ 83724 w 73"/>
                <a:gd name="T41" fmla="*/ 159837 h 73"/>
                <a:gd name="T42" fmla="*/ 95141 w 73"/>
                <a:gd name="T43" fmla="*/ 163643 h 73"/>
                <a:gd name="T44" fmla="*/ 102752 w 73"/>
                <a:gd name="T45" fmla="*/ 175060 h 73"/>
                <a:gd name="T46" fmla="*/ 110364 w 73"/>
                <a:gd name="T47" fmla="*/ 186477 h 73"/>
                <a:gd name="T48" fmla="*/ 117975 w 73"/>
                <a:gd name="T49" fmla="*/ 194088 h 73"/>
                <a:gd name="T50" fmla="*/ 137003 w 73"/>
                <a:gd name="T51" fmla="*/ 197893 h 73"/>
                <a:gd name="T52" fmla="*/ 163643 w 73"/>
                <a:gd name="T53" fmla="*/ 190282 h 73"/>
                <a:gd name="T54" fmla="*/ 171254 w 73"/>
                <a:gd name="T55" fmla="*/ 175060 h 73"/>
                <a:gd name="T56" fmla="*/ 167448 w 73"/>
                <a:gd name="T57" fmla="*/ 163643 h 73"/>
                <a:gd name="T58" fmla="*/ 152226 w 73"/>
                <a:gd name="T59" fmla="*/ 156031 h 73"/>
                <a:gd name="T60" fmla="*/ 133198 w 73"/>
                <a:gd name="T61" fmla="*/ 148420 h 73"/>
                <a:gd name="T62" fmla="*/ 98947 w 73"/>
                <a:gd name="T63" fmla="*/ 140809 h 73"/>
                <a:gd name="T64" fmla="*/ 79919 w 73"/>
                <a:gd name="T65" fmla="*/ 125586 h 73"/>
                <a:gd name="T66" fmla="*/ 72307 w 73"/>
                <a:gd name="T67" fmla="*/ 98947 h 73"/>
                <a:gd name="T68" fmla="*/ 79919 w 73"/>
                <a:gd name="T69" fmla="*/ 76113 h 73"/>
                <a:gd name="T70" fmla="*/ 102752 w 73"/>
                <a:gd name="T71" fmla="*/ 60890 h 73"/>
                <a:gd name="T72" fmla="*/ 137003 w 73"/>
                <a:gd name="T73" fmla="*/ 57085 h 73"/>
                <a:gd name="T74" fmla="*/ 167448 w 73"/>
                <a:gd name="T75" fmla="*/ 57085 h 73"/>
                <a:gd name="T76" fmla="*/ 186477 w 73"/>
                <a:gd name="T77" fmla="*/ 68502 h 73"/>
                <a:gd name="T78" fmla="*/ 197893 w 73"/>
                <a:gd name="T79" fmla="*/ 79919 h 73"/>
                <a:gd name="T80" fmla="*/ 201699 w 73"/>
                <a:gd name="T81" fmla="*/ 95141 h 73"/>
                <a:gd name="T82" fmla="*/ 194088 w 73"/>
                <a:gd name="T83" fmla="*/ 106558 h 73"/>
                <a:gd name="T84" fmla="*/ 182671 w 73"/>
                <a:gd name="T85" fmla="*/ 110364 h 73"/>
                <a:gd name="T86" fmla="*/ 175060 w 73"/>
                <a:gd name="T87" fmla="*/ 106558 h 73"/>
                <a:gd name="T88" fmla="*/ 167448 w 73"/>
                <a:gd name="T89" fmla="*/ 98947 h 73"/>
                <a:gd name="T90" fmla="*/ 156031 w 73"/>
                <a:gd name="T91" fmla="*/ 83724 h 73"/>
                <a:gd name="T92" fmla="*/ 137003 w 73"/>
                <a:gd name="T93" fmla="*/ 79919 h 73"/>
                <a:gd name="T94" fmla="*/ 114169 w 73"/>
                <a:gd name="T95" fmla="*/ 83724 h 73"/>
                <a:gd name="T96" fmla="*/ 106558 w 73"/>
                <a:gd name="T97" fmla="*/ 98947 h 73"/>
                <a:gd name="T98" fmla="*/ 110364 w 73"/>
                <a:gd name="T99" fmla="*/ 106558 h 73"/>
                <a:gd name="T100" fmla="*/ 117975 w 73"/>
                <a:gd name="T101" fmla="*/ 110364 h 73"/>
                <a:gd name="T102" fmla="*/ 125586 w 73"/>
                <a:gd name="T103" fmla="*/ 114169 h 73"/>
                <a:gd name="T104" fmla="*/ 144614 w 73"/>
                <a:gd name="T105" fmla="*/ 117975 h 73"/>
                <a:gd name="T106" fmla="*/ 171254 w 73"/>
                <a:gd name="T107" fmla="*/ 125586 h 73"/>
                <a:gd name="T108" fmla="*/ 190282 w 73"/>
                <a:gd name="T109" fmla="*/ 137003 h 73"/>
                <a:gd name="T110" fmla="*/ 201699 w 73"/>
                <a:gd name="T111" fmla="*/ 148420 h 73"/>
                <a:gd name="T112" fmla="*/ 209310 w 73"/>
                <a:gd name="T113" fmla="*/ 171254 h 73"/>
                <a:gd name="T114" fmla="*/ 201699 w 73"/>
                <a:gd name="T115" fmla="*/ 197893 h 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3" h="73">
                  <a:moveTo>
                    <a:pt x="70" y="42"/>
                  </a:moveTo>
                  <a:cubicBezTo>
                    <a:pt x="70" y="40"/>
                    <a:pt x="70" y="38"/>
                    <a:pt x="70" y="37"/>
                  </a:cubicBezTo>
                  <a:cubicBezTo>
                    <a:pt x="70" y="18"/>
                    <a:pt x="55" y="3"/>
                    <a:pt x="36" y="3"/>
                  </a:cubicBezTo>
                  <a:cubicBezTo>
                    <a:pt x="35" y="3"/>
                    <a:pt x="33" y="3"/>
                    <a:pt x="31" y="3"/>
                  </a:cubicBezTo>
                  <a:cubicBezTo>
                    <a:pt x="28" y="1"/>
                    <a:pt x="24" y="0"/>
                    <a:pt x="20" y="0"/>
                  </a:cubicBezTo>
                  <a:cubicBezTo>
                    <a:pt x="9" y="0"/>
                    <a:pt x="0" y="9"/>
                    <a:pt x="0" y="20"/>
                  </a:cubicBezTo>
                  <a:cubicBezTo>
                    <a:pt x="0" y="24"/>
                    <a:pt x="1" y="28"/>
                    <a:pt x="3" y="31"/>
                  </a:cubicBezTo>
                  <a:cubicBezTo>
                    <a:pt x="3" y="33"/>
                    <a:pt x="3" y="35"/>
                    <a:pt x="3" y="37"/>
                  </a:cubicBezTo>
                  <a:cubicBezTo>
                    <a:pt x="3" y="55"/>
                    <a:pt x="18" y="70"/>
                    <a:pt x="36" y="70"/>
                  </a:cubicBezTo>
                  <a:cubicBezTo>
                    <a:pt x="38" y="70"/>
                    <a:pt x="40" y="70"/>
                    <a:pt x="42" y="70"/>
                  </a:cubicBezTo>
                  <a:cubicBezTo>
                    <a:pt x="45" y="72"/>
                    <a:pt x="49" y="73"/>
                    <a:pt x="52" y="73"/>
                  </a:cubicBezTo>
                  <a:cubicBezTo>
                    <a:pt x="64" y="73"/>
                    <a:pt x="73" y="64"/>
                    <a:pt x="73" y="53"/>
                  </a:cubicBezTo>
                  <a:cubicBezTo>
                    <a:pt x="73" y="49"/>
                    <a:pt x="72" y="45"/>
                    <a:pt x="70" y="42"/>
                  </a:cubicBezTo>
                  <a:close/>
                  <a:moveTo>
                    <a:pt x="53" y="52"/>
                  </a:moveTo>
                  <a:cubicBezTo>
                    <a:pt x="51" y="54"/>
                    <a:pt x="49" y="56"/>
                    <a:pt x="46" y="57"/>
                  </a:cubicBezTo>
                  <a:cubicBezTo>
                    <a:pt x="43" y="58"/>
                    <a:pt x="40" y="59"/>
                    <a:pt x="36" y="59"/>
                  </a:cubicBezTo>
                  <a:cubicBezTo>
                    <a:pt x="32" y="59"/>
                    <a:pt x="28" y="58"/>
                    <a:pt x="25" y="56"/>
                  </a:cubicBezTo>
                  <a:cubicBezTo>
                    <a:pt x="23" y="55"/>
                    <a:pt x="21" y="53"/>
                    <a:pt x="20" y="52"/>
                  </a:cubicBezTo>
                  <a:cubicBezTo>
                    <a:pt x="19" y="50"/>
                    <a:pt x="18" y="48"/>
                    <a:pt x="18" y="46"/>
                  </a:cubicBezTo>
                  <a:cubicBezTo>
                    <a:pt x="18" y="45"/>
                    <a:pt x="19" y="44"/>
                    <a:pt x="19" y="43"/>
                  </a:cubicBezTo>
                  <a:cubicBezTo>
                    <a:pt x="20" y="42"/>
                    <a:pt x="21" y="42"/>
                    <a:pt x="22" y="42"/>
                  </a:cubicBezTo>
                  <a:cubicBezTo>
                    <a:pt x="23" y="42"/>
                    <a:pt x="24" y="42"/>
                    <a:pt x="25" y="43"/>
                  </a:cubicBezTo>
                  <a:cubicBezTo>
                    <a:pt x="26" y="44"/>
                    <a:pt x="26" y="44"/>
                    <a:pt x="27" y="46"/>
                  </a:cubicBezTo>
                  <a:cubicBezTo>
                    <a:pt x="27" y="47"/>
                    <a:pt x="28" y="48"/>
                    <a:pt x="29" y="49"/>
                  </a:cubicBezTo>
                  <a:cubicBezTo>
                    <a:pt x="29" y="50"/>
                    <a:pt x="30" y="50"/>
                    <a:pt x="31" y="51"/>
                  </a:cubicBezTo>
                  <a:cubicBezTo>
                    <a:pt x="33" y="52"/>
                    <a:pt x="34" y="52"/>
                    <a:pt x="36" y="52"/>
                  </a:cubicBezTo>
                  <a:cubicBezTo>
                    <a:pt x="39" y="52"/>
                    <a:pt x="41" y="51"/>
                    <a:pt x="43" y="50"/>
                  </a:cubicBezTo>
                  <a:cubicBezTo>
                    <a:pt x="44" y="49"/>
                    <a:pt x="45" y="48"/>
                    <a:pt x="45" y="46"/>
                  </a:cubicBezTo>
                  <a:cubicBezTo>
                    <a:pt x="45" y="45"/>
                    <a:pt x="45" y="43"/>
                    <a:pt x="44" y="43"/>
                  </a:cubicBezTo>
                  <a:cubicBezTo>
                    <a:pt x="43" y="42"/>
                    <a:pt x="42" y="41"/>
                    <a:pt x="40" y="41"/>
                  </a:cubicBezTo>
                  <a:cubicBezTo>
                    <a:pt x="39" y="40"/>
                    <a:pt x="37" y="40"/>
                    <a:pt x="35" y="39"/>
                  </a:cubicBezTo>
                  <a:cubicBezTo>
                    <a:pt x="31" y="38"/>
                    <a:pt x="29" y="38"/>
                    <a:pt x="26" y="37"/>
                  </a:cubicBezTo>
                  <a:cubicBezTo>
                    <a:pt x="24" y="36"/>
                    <a:pt x="22" y="34"/>
                    <a:pt x="21" y="33"/>
                  </a:cubicBezTo>
                  <a:cubicBezTo>
                    <a:pt x="20" y="31"/>
                    <a:pt x="19" y="29"/>
                    <a:pt x="19" y="26"/>
                  </a:cubicBezTo>
                  <a:cubicBezTo>
                    <a:pt x="19" y="24"/>
                    <a:pt x="20" y="22"/>
                    <a:pt x="21" y="20"/>
                  </a:cubicBezTo>
                  <a:cubicBezTo>
                    <a:pt x="22" y="18"/>
                    <a:pt x="25" y="17"/>
                    <a:pt x="27" y="16"/>
                  </a:cubicBezTo>
                  <a:cubicBezTo>
                    <a:pt x="30" y="15"/>
                    <a:pt x="33" y="15"/>
                    <a:pt x="36" y="15"/>
                  </a:cubicBezTo>
                  <a:cubicBezTo>
                    <a:pt x="39" y="15"/>
                    <a:pt x="42" y="15"/>
                    <a:pt x="44" y="15"/>
                  </a:cubicBezTo>
                  <a:cubicBezTo>
                    <a:pt x="46" y="16"/>
                    <a:pt x="47" y="17"/>
                    <a:pt x="49" y="18"/>
                  </a:cubicBezTo>
                  <a:cubicBezTo>
                    <a:pt x="50" y="19"/>
                    <a:pt x="51" y="20"/>
                    <a:pt x="52" y="21"/>
                  </a:cubicBezTo>
                  <a:cubicBezTo>
                    <a:pt x="52" y="23"/>
                    <a:pt x="53" y="24"/>
                    <a:pt x="53" y="25"/>
                  </a:cubicBezTo>
                  <a:cubicBezTo>
                    <a:pt x="53" y="26"/>
                    <a:pt x="52" y="27"/>
                    <a:pt x="51" y="28"/>
                  </a:cubicBezTo>
                  <a:cubicBezTo>
                    <a:pt x="51" y="29"/>
                    <a:pt x="50" y="29"/>
                    <a:pt x="48" y="29"/>
                  </a:cubicBezTo>
                  <a:cubicBezTo>
                    <a:pt x="47" y="29"/>
                    <a:pt x="47" y="29"/>
                    <a:pt x="46" y="28"/>
                  </a:cubicBezTo>
                  <a:cubicBezTo>
                    <a:pt x="45" y="28"/>
                    <a:pt x="45" y="27"/>
                    <a:pt x="44" y="26"/>
                  </a:cubicBezTo>
                  <a:cubicBezTo>
                    <a:pt x="43" y="24"/>
                    <a:pt x="42" y="23"/>
                    <a:pt x="41" y="22"/>
                  </a:cubicBezTo>
                  <a:cubicBezTo>
                    <a:pt x="40" y="21"/>
                    <a:pt x="38" y="21"/>
                    <a:pt x="36" y="21"/>
                  </a:cubicBezTo>
                  <a:cubicBezTo>
                    <a:pt x="33" y="21"/>
                    <a:pt x="31" y="21"/>
                    <a:pt x="30" y="22"/>
                  </a:cubicBezTo>
                  <a:cubicBezTo>
                    <a:pt x="29" y="23"/>
                    <a:pt x="28" y="24"/>
                    <a:pt x="28" y="26"/>
                  </a:cubicBezTo>
                  <a:cubicBezTo>
                    <a:pt x="28" y="27"/>
                    <a:pt x="28" y="27"/>
                    <a:pt x="29" y="28"/>
                  </a:cubicBezTo>
                  <a:cubicBezTo>
                    <a:pt x="29" y="28"/>
                    <a:pt x="30" y="29"/>
                    <a:pt x="31" y="29"/>
                  </a:cubicBezTo>
                  <a:cubicBezTo>
                    <a:pt x="31" y="30"/>
                    <a:pt x="32" y="30"/>
                    <a:pt x="33" y="30"/>
                  </a:cubicBezTo>
                  <a:cubicBezTo>
                    <a:pt x="34" y="31"/>
                    <a:pt x="36" y="31"/>
                    <a:pt x="38" y="31"/>
                  </a:cubicBezTo>
                  <a:cubicBezTo>
                    <a:pt x="40" y="32"/>
                    <a:pt x="43" y="33"/>
                    <a:pt x="45" y="33"/>
                  </a:cubicBezTo>
                  <a:cubicBezTo>
                    <a:pt x="47" y="34"/>
                    <a:pt x="48" y="35"/>
                    <a:pt x="50" y="36"/>
                  </a:cubicBezTo>
                  <a:cubicBezTo>
                    <a:pt x="51" y="37"/>
                    <a:pt x="53" y="38"/>
                    <a:pt x="53" y="39"/>
                  </a:cubicBezTo>
                  <a:cubicBezTo>
                    <a:pt x="54" y="41"/>
                    <a:pt x="55" y="43"/>
                    <a:pt x="55" y="45"/>
                  </a:cubicBezTo>
                  <a:cubicBezTo>
                    <a:pt x="55" y="48"/>
                    <a:pt x="54" y="50"/>
                    <a:pt x="53" y="52"/>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12" name="Группа 185"/>
          <p:cNvGrpSpPr>
            <a:grpSpLocks/>
          </p:cNvGrpSpPr>
          <p:nvPr/>
        </p:nvGrpSpPr>
        <p:grpSpPr bwMode="auto">
          <a:xfrm rot="344969">
            <a:off x="845457" y="968692"/>
            <a:ext cx="331514" cy="364962"/>
            <a:chOff x="5283200" y="4071938"/>
            <a:chExt cx="773112" cy="773112"/>
          </a:xfrm>
        </p:grpSpPr>
        <p:sp>
          <p:nvSpPr>
            <p:cNvPr id="13" name="Oval 86"/>
            <p:cNvSpPr>
              <a:spLocks noChangeArrowheads="1"/>
            </p:cNvSpPr>
            <p:nvPr/>
          </p:nvSpPr>
          <p:spPr bwMode="auto">
            <a:xfrm>
              <a:off x="5283200" y="4071938"/>
              <a:ext cx="773112" cy="773112"/>
            </a:xfrm>
            <a:prstGeom prst="ellipse">
              <a:avLst/>
            </a:prstGeom>
            <a:solidFill>
              <a:srgbClr val="0077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14" name="Freeform 87"/>
            <p:cNvSpPr>
              <a:spLocks noEditPoints="1"/>
            </p:cNvSpPr>
            <p:nvPr/>
          </p:nvSpPr>
          <p:spPr bwMode="auto">
            <a:xfrm>
              <a:off x="5473700" y="4235450"/>
              <a:ext cx="103187" cy="415925"/>
            </a:xfrm>
            <a:custGeom>
              <a:avLst/>
              <a:gdLst>
                <a:gd name="T0" fmla="*/ 7643 w 27"/>
                <a:gd name="T1" fmla="*/ 137370 h 109"/>
                <a:gd name="T2" fmla="*/ 95544 w 27"/>
                <a:gd name="T3" fmla="*/ 137370 h 109"/>
                <a:gd name="T4" fmla="*/ 95544 w 27"/>
                <a:gd name="T5" fmla="*/ 415925 h 109"/>
                <a:gd name="T6" fmla="*/ 7643 w 27"/>
                <a:gd name="T7" fmla="*/ 415925 h 109"/>
                <a:gd name="T8" fmla="*/ 7643 w 27"/>
                <a:gd name="T9" fmla="*/ 137370 h 109"/>
                <a:gd name="T10" fmla="*/ 49683 w 27"/>
                <a:gd name="T11" fmla="*/ 0 h 109"/>
                <a:gd name="T12" fmla="*/ 103187 w 27"/>
                <a:gd name="T13" fmla="*/ 49606 h 109"/>
                <a:gd name="T14" fmla="*/ 49683 w 27"/>
                <a:gd name="T15" fmla="*/ 99211 h 109"/>
                <a:gd name="T16" fmla="*/ 0 w 27"/>
                <a:gd name="T17" fmla="*/ 49606 h 109"/>
                <a:gd name="T18" fmla="*/ 49683 w 27"/>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09">
                  <a:moveTo>
                    <a:pt x="2" y="36"/>
                  </a:moveTo>
                  <a:cubicBezTo>
                    <a:pt x="25" y="36"/>
                    <a:pt x="25" y="36"/>
                    <a:pt x="25" y="36"/>
                  </a:cubicBezTo>
                  <a:cubicBezTo>
                    <a:pt x="25" y="109"/>
                    <a:pt x="25" y="109"/>
                    <a:pt x="25" y="109"/>
                  </a:cubicBezTo>
                  <a:cubicBezTo>
                    <a:pt x="2" y="109"/>
                    <a:pt x="2" y="109"/>
                    <a:pt x="2" y="109"/>
                  </a:cubicBezTo>
                  <a:lnTo>
                    <a:pt x="2" y="36"/>
                  </a:lnTo>
                  <a:close/>
                  <a:moveTo>
                    <a:pt x="13" y="0"/>
                  </a:moveTo>
                  <a:cubicBezTo>
                    <a:pt x="21" y="0"/>
                    <a:pt x="27" y="6"/>
                    <a:pt x="27" y="13"/>
                  </a:cubicBezTo>
                  <a:cubicBezTo>
                    <a:pt x="27" y="20"/>
                    <a:pt x="21" y="26"/>
                    <a:pt x="13" y="26"/>
                  </a:cubicBezTo>
                  <a:cubicBezTo>
                    <a:pt x="6" y="26"/>
                    <a:pt x="0" y="20"/>
                    <a:pt x="0" y="13"/>
                  </a:cubicBezTo>
                  <a:cubicBezTo>
                    <a:pt x="0" y="6"/>
                    <a:pt x="6" y="0"/>
                    <a:pt x="1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5" name="Freeform 88"/>
            <p:cNvSpPr>
              <a:spLocks/>
            </p:cNvSpPr>
            <p:nvPr/>
          </p:nvSpPr>
          <p:spPr bwMode="auto">
            <a:xfrm>
              <a:off x="5622925" y="4368800"/>
              <a:ext cx="269875" cy="282575"/>
            </a:xfrm>
            <a:custGeom>
              <a:avLst/>
              <a:gdLst>
                <a:gd name="T0" fmla="*/ 0 w 71"/>
                <a:gd name="T1" fmla="*/ 3819 h 74"/>
                <a:gd name="T2" fmla="*/ 83623 w 71"/>
                <a:gd name="T3" fmla="*/ 3819 h 74"/>
                <a:gd name="T4" fmla="*/ 83623 w 71"/>
                <a:gd name="T5" fmla="*/ 42004 h 74"/>
                <a:gd name="T6" fmla="*/ 83623 w 71"/>
                <a:gd name="T7" fmla="*/ 42004 h 74"/>
                <a:gd name="T8" fmla="*/ 167246 w 71"/>
                <a:gd name="T9" fmla="*/ 0 h 74"/>
                <a:gd name="T10" fmla="*/ 269875 w 71"/>
                <a:gd name="T11" fmla="*/ 129832 h 74"/>
                <a:gd name="T12" fmla="*/ 269875 w 71"/>
                <a:gd name="T13" fmla="*/ 282575 h 74"/>
                <a:gd name="T14" fmla="*/ 182451 w 71"/>
                <a:gd name="T15" fmla="*/ 282575 h 74"/>
                <a:gd name="T16" fmla="*/ 182451 w 71"/>
                <a:gd name="T17" fmla="*/ 148925 h 74"/>
                <a:gd name="T18" fmla="*/ 136838 w 71"/>
                <a:gd name="T19" fmla="*/ 72553 h 74"/>
                <a:gd name="T20" fmla="*/ 87424 w 71"/>
                <a:gd name="T21" fmla="*/ 145106 h 74"/>
                <a:gd name="T22" fmla="*/ 87424 w 71"/>
                <a:gd name="T23" fmla="*/ 282575 h 74"/>
                <a:gd name="T24" fmla="*/ 0 w 71"/>
                <a:gd name="T25" fmla="*/ 282575 h 74"/>
                <a:gd name="T26" fmla="*/ 0 w 71"/>
                <a:gd name="T27" fmla="*/ 3819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74">
                  <a:moveTo>
                    <a:pt x="0" y="1"/>
                  </a:moveTo>
                  <a:cubicBezTo>
                    <a:pt x="22" y="1"/>
                    <a:pt x="22" y="1"/>
                    <a:pt x="22" y="1"/>
                  </a:cubicBezTo>
                  <a:cubicBezTo>
                    <a:pt x="22" y="11"/>
                    <a:pt x="22" y="11"/>
                    <a:pt x="22" y="11"/>
                  </a:cubicBezTo>
                  <a:cubicBezTo>
                    <a:pt x="22" y="11"/>
                    <a:pt x="22" y="11"/>
                    <a:pt x="22" y="11"/>
                  </a:cubicBezTo>
                  <a:cubicBezTo>
                    <a:pt x="25" y="6"/>
                    <a:pt x="33" y="0"/>
                    <a:pt x="44" y="0"/>
                  </a:cubicBezTo>
                  <a:cubicBezTo>
                    <a:pt x="67" y="0"/>
                    <a:pt x="71" y="15"/>
                    <a:pt x="71" y="34"/>
                  </a:cubicBezTo>
                  <a:cubicBezTo>
                    <a:pt x="71" y="74"/>
                    <a:pt x="71" y="74"/>
                    <a:pt x="71" y="74"/>
                  </a:cubicBezTo>
                  <a:cubicBezTo>
                    <a:pt x="48" y="74"/>
                    <a:pt x="48" y="74"/>
                    <a:pt x="48" y="74"/>
                  </a:cubicBezTo>
                  <a:cubicBezTo>
                    <a:pt x="48" y="39"/>
                    <a:pt x="48" y="39"/>
                    <a:pt x="48" y="39"/>
                  </a:cubicBezTo>
                  <a:cubicBezTo>
                    <a:pt x="48" y="30"/>
                    <a:pt x="48" y="19"/>
                    <a:pt x="36" y="19"/>
                  </a:cubicBezTo>
                  <a:cubicBezTo>
                    <a:pt x="25" y="19"/>
                    <a:pt x="23" y="29"/>
                    <a:pt x="23" y="38"/>
                  </a:cubicBezTo>
                  <a:cubicBezTo>
                    <a:pt x="23" y="74"/>
                    <a:pt x="23" y="74"/>
                    <a:pt x="23" y="74"/>
                  </a:cubicBezTo>
                  <a:cubicBezTo>
                    <a:pt x="0" y="74"/>
                    <a:pt x="0" y="74"/>
                    <a:pt x="0" y="74"/>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16" name="Группа 181">
            <a:extLst>
              <a:ext uri="{FF2B5EF4-FFF2-40B4-BE49-F238E27FC236}">
                <a16:creationId xmlns:a16="http://schemas.microsoft.com/office/drawing/2014/main" id="{CDFD74BB-DB27-4646-BB3B-11E663C8F80E}"/>
              </a:ext>
            </a:extLst>
          </p:cNvPr>
          <p:cNvGrpSpPr>
            <a:grpSpLocks/>
          </p:cNvGrpSpPr>
          <p:nvPr/>
        </p:nvGrpSpPr>
        <p:grpSpPr bwMode="auto">
          <a:xfrm rot="344969">
            <a:off x="8033991" y="2976729"/>
            <a:ext cx="346299" cy="368711"/>
            <a:chOff x="993775" y="2227263"/>
            <a:chExt cx="930275" cy="928688"/>
          </a:xfrm>
        </p:grpSpPr>
        <p:sp>
          <p:nvSpPr>
            <p:cNvPr id="17" name="Oval 124">
              <a:extLst>
                <a:ext uri="{FF2B5EF4-FFF2-40B4-BE49-F238E27FC236}">
                  <a16:creationId xmlns:a16="http://schemas.microsoft.com/office/drawing/2014/main" id="{CD636233-3EBD-4D76-875E-93328AADE90A}"/>
                </a:ext>
              </a:extLst>
            </p:cNvPr>
            <p:cNvSpPr>
              <a:spLocks noChangeArrowheads="1"/>
            </p:cNvSpPr>
            <p:nvPr/>
          </p:nvSpPr>
          <p:spPr bwMode="auto">
            <a:xfrm>
              <a:off x="993775" y="2227263"/>
              <a:ext cx="930275" cy="928688"/>
            </a:xfrm>
            <a:prstGeom prst="ellipse">
              <a:avLst/>
            </a:prstGeom>
            <a:solidFill>
              <a:srgbClr val="005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18" name="Freeform 125">
              <a:extLst>
                <a:ext uri="{FF2B5EF4-FFF2-40B4-BE49-F238E27FC236}">
                  <a16:creationId xmlns:a16="http://schemas.microsoft.com/office/drawing/2014/main" id="{C984F33C-8552-49C4-AA70-61127E3E1058}"/>
                </a:ext>
              </a:extLst>
            </p:cNvPr>
            <p:cNvSpPr>
              <a:spLocks noEditPoints="1"/>
            </p:cNvSpPr>
            <p:nvPr/>
          </p:nvSpPr>
          <p:spPr bwMode="auto">
            <a:xfrm>
              <a:off x="1184275" y="2516188"/>
              <a:ext cx="290513" cy="347663"/>
            </a:xfrm>
            <a:custGeom>
              <a:avLst/>
              <a:gdLst>
                <a:gd name="T0" fmla="*/ 221707 w 76"/>
                <a:gd name="T1" fmla="*/ 156639 h 91"/>
                <a:gd name="T2" fmla="*/ 275223 w 76"/>
                <a:gd name="T3" fmla="*/ 91691 h 91"/>
                <a:gd name="T4" fmla="*/ 175837 w 76"/>
                <a:gd name="T5" fmla="*/ 0 h 91"/>
                <a:gd name="T6" fmla="*/ 0 w 76"/>
                <a:gd name="T7" fmla="*/ 0 h 91"/>
                <a:gd name="T8" fmla="*/ 0 w 76"/>
                <a:gd name="T9" fmla="*/ 343843 h 91"/>
                <a:gd name="T10" fmla="*/ 175837 w 76"/>
                <a:gd name="T11" fmla="*/ 343843 h 91"/>
                <a:gd name="T12" fmla="*/ 286690 w 76"/>
                <a:gd name="T13" fmla="*/ 240690 h 91"/>
                <a:gd name="T14" fmla="*/ 221707 w 76"/>
                <a:gd name="T15" fmla="*/ 156639 h 91"/>
                <a:gd name="T16" fmla="*/ 76451 w 76"/>
                <a:gd name="T17" fmla="*/ 61128 h 91"/>
                <a:gd name="T18" fmla="*/ 175837 w 76"/>
                <a:gd name="T19" fmla="*/ 61128 h 91"/>
                <a:gd name="T20" fmla="*/ 202595 w 76"/>
                <a:gd name="T21" fmla="*/ 99332 h 91"/>
                <a:gd name="T22" fmla="*/ 172014 w 76"/>
                <a:gd name="T23" fmla="*/ 137537 h 91"/>
                <a:gd name="T24" fmla="*/ 76451 w 76"/>
                <a:gd name="T25" fmla="*/ 137537 h 91"/>
                <a:gd name="T26" fmla="*/ 76451 w 76"/>
                <a:gd name="T27" fmla="*/ 61128 h 91"/>
                <a:gd name="T28" fmla="*/ 172014 w 76"/>
                <a:gd name="T29" fmla="*/ 282715 h 91"/>
                <a:gd name="T30" fmla="*/ 76451 w 76"/>
                <a:gd name="T31" fmla="*/ 282715 h 91"/>
                <a:gd name="T32" fmla="*/ 76451 w 76"/>
                <a:gd name="T33" fmla="*/ 191024 h 91"/>
                <a:gd name="T34" fmla="*/ 175837 w 76"/>
                <a:gd name="T35" fmla="*/ 191024 h 91"/>
                <a:gd name="T36" fmla="*/ 214062 w 76"/>
                <a:gd name="T37" fmla="*/ 236869 h 91"/>
                <a:gd name="T38" fmla="*/ 172014 w 76"/>
                <a:gd name="T39" fmla="*/ 282715 h 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6" h="91">
                  <a:moveTo>
                    <a:pt x="58" y="41"/>
                  </a:moveTo>
                  <a:cubicBezTo>
                    <a:pt x="58" y="41"/>
                    <a:pt x="72" y="40"/>
                    <a:pt x="72" y="24"/>
                  </a:cubicBezTo>
                  <a:cubicBezTo>
                    <a:pt x="72" y="8"/>
                    <a:pt x="61" y="0"/>
                    <a:pt x="46" y="0"/>
                  </a:cubicBezTo>
                  <a:cubicBezTo>
                    <a:pt x="0" y="0"/>
                    <a:pt x="0" y="0"/>
                    <a:pt x="0" y="0"/>
                  </a:cubicBezTo>
                  <a:cubicBezTo>
                    <a:pt x="0" y="90"/>
                    <a:pt x="0" y="90"/>
                    <a:pt x="0" y="90"/>
                  </a:cubicBezTo>
                  <a:cubicBezTo>
                    <a:pt x="46" y="90"/>
                    <a:pt x="46" y="90"/>
                    <a:pt x="46" y="90"/>
                  </a:cubicBezTo>
                  <a:cubicBezTo>
                    <a:pt x="46" y="90"/>
                    <a:pt x="75" y="91"/>
                    <a:pt x="75" y="63"/>
                  </a:cubicBezTo>
                  <a:cubicBezTo>
                    <a:pt x="75" y="63"/>
                    <a:pt x="76" y="41"/>
                    <a:pt x="58" y="41"/>
                  </a:cubicBezTo>
                  <a:close/>
                  <a:moveTo>
                    <a:pt x="20" y="16"/>
                  </a:moveTo>
                  <a:cubicBezTo>
                    <a:pt x="46" y="16"/>
                    <a:pt x="46" y="16"/>
                    <a:pt x="46" y="16"/>
                  </a:cubicBezTo>
                  <a:cubicBezTo>
                    <a:pt x="46" y="16"/>
                    <a:pt x="53" y="16"/>
                    <a:pt x="53" y="26"/>
                  </a:cubicBezTo>
                  <a:cubicBezTo>
                    <a:pt x="53" y="35"/>
                    <a:pt x="49" y="36"/>
                    <a:pt x="45" y="36"/>
                  </a:cubicBezTo>
                  <a:cubicBezTo>
                    <a:pt x="20" y="36"/>
                    <a:pt x="20" y="36"/>
                    <a:pt x="20" y="36"/>
                  </a:cubicBezTo>
                  <a:lnTo>
                    <a:pt x="20" y="16"/>
                  </a:lnTo>
                  <a:close/>
                  <a:moveTo>
                    <a:pt x="45" y="74"/>
                  </a:moveTo>
                  <a:cubicBezTo>
                    <a:pt x="20" y="74"/>
                    <a:pt x="20" y="74"/>
                    <a:pt x="20" y="74"/>
                  </a:cubicBezTo>
                  <a:cubicBezTo>
                    <a:pt x="20" y="50"/>
                    <a:pt x="20" y="50"/>
                    <a:pt x="20" y="50"/>
                  </a:cubicBezTo>
                  <a:cubicBezTo>
                    <a:pt x="46" y="50"/>
                    <a:pt x="46" y="50"/>
                    <a:pt x="46" y="50"/>
                  </a:cubicBezTo>
                  <a:cubicBezTo>
                    <a:pt x="46" y="50"/>
                    <a:pt x="56" y="50"/>
                    <a:pt x="56" y="62"/>
                  </a:cubicBezTo>
                  <a:cubicBezTo>
                    <a:pt x="56" y="73"/>
                    <a:pt x="49" y="74"/>
                    <a:pt x="45" y="7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9" name="Rectangle 126">
              <a:extLst>
                <a:ext uri="{FF2B5EF4-FFF2-40B4-BE49-F238E27FC236}">
                  <a16:creationId xmlns:a16="http://schemas.microsoft.com/office/drawing/2014/main" id="{50CD6BF2-A6D6-4DC8-B5A8-B5258F8D9368}"/>
                </a:ext>
              </a:extLst>
            </p:cNvPr>
            <p:cNvSpPr>
              <a:spLocks noChangeArrowheads="1"/>
            </p:cNvSpPr>
            <p:nvPr/>
          </p:nvSpPr>
          <p:spPr bwMode="auto">
            <a:xfrm>
              <a:off x="1543050" y="2540000"/>
              <a:ext cx="138113" cy="4127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20" name="Freeform 127">
              <a:extLst>
                <a:ext uri="{FF2B5EF4-FFF2-40B4-BE49-F238E27FC236}">
                  <a16:creationId xmlns:a16="http://schemas.microsoft.com/office/drawing/2014/main" id="{EC6E3459-09A5-496A-804A-DF4E415D80A2}"/>
                </a:ext>
              </a:extLst>
            </p:cNvPr>
            <p:cNvSpPr>
              <a:spLocks noEditPoints="1"/>
            </p:cNvSpPr>
            <p:nvPr/>
          </p:nvSpPr>
          <p:spPr bwMode="auto">
            <a:xfrm>
              <a:off x="1474788" y="2603500"/>
              <a:ext cx="277813" cy="266700"/>
            </a:xfrm>
            <a:custGeom>
              <a:avLst/>
              <a:gdLst>
                <a:gd name="T0" fmla="*/ 140809 w 73"/>
                <a:gd name="T1" fmla="*/ 0 h 70"/>
                <a:gd name="T2" fmla="*/ 7611 w 73"/>
                <a:gd name="T3" fmla="*/ 129540 h 70"/>
                <a:gd name="T4" fmla="*/ 140809 w 73"/>
                <a:gd name="T5" fmla="*/ 262890 h 70"/>
                <a:gd name="T6" fmla="*/ 254979 w 73"/>
                <a:gd name="T7" fmla="*/ 171450 h 70"/>
                <a:gd name="T8" fmla="*/ 197894 w 73"/>
                <a:gd name="T9" fmla="*/ 171450 h 70"/>
                <a:gd name="T10" fmla="*/ 140809 w 73"/>
                <a:gd name="T11" fmla="*/ 209550 h 70"/>
                <a:gd name="T12" fmla="*/ 83724 w 73"/>
                <a:gd name="T13" fmla="*/ 148590 h 70"/>
                <a:gd name="T14" fmla="*/ 258785 w 73"/>
                <a:gd name="T15" fmla="*/ 148590 h 70"/>
                <a:gd name="T16" fmla="*/ 140809 w 73"/>
                <a:gd name="T17" fmla="*/ 0 h 70"/>
                <a:gd name="T18" fmla="*/ 79919 w 73"/>
                <a:gd name="T19" fmla="*/ 102870 h 70"/>
                <a:gd name="T20" fmla="*/ 140809 w 73"/>
                <a:gd name="T21" fmla="*/ 49530 h 70"/>
                <a:gd name="T22" fmla="*/ 194089 w 73"/>
                <a:gd name="T23" fmla="*/ 102870 h 70"/>
                <a:gd name="T24" fmla="*/ 79919 w 73"/>
                <a:gd name="T25" fmla="*/ 102870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70">
                  <a:moveTo>
                    <a:pt x="37" y="0"/>
                  </a:moveTo>
                  <a:cubicBezTo>
                    <a:pt x="2" y="0"/>
                    <a:pt x="2" y="34"/>
                    <a:pt x="2" y="34"/>
                  </a:cubicBezTo>
                  <a:cubicBezTo>
                    <a:pt x="2" y="34"/>
                    <a:pt x="0" y="69"/>
                    <a:pt x="37" y="69"/>
                  </a:cubicBezTo>
                  <a:cubicBezTo>
                    <a:pt x="37" y="69"/>
                    <a:pt x="67" y="70"/>
                    <a:pt x="67" y="45"/>
                  </a:cubicBezTo>
                  <a:cubicBezTo>
                    <a:pt x="52" y="45"/>
                    <a:pt x="52" y="45"/>
                    <a:pt x="52" y="45"/>
                  </a:cubicBezTo>
                  <a:cubicBezTo>
                    <a:pt x="52" y="45"/>
                    <a:pt x="52" y="55"/>
                    <a:pt x="37" y="55"/>
                  </a:cubicBezTo>
                  <a:cubicBezTo>
                    <a:pt x="37" y="55"/>
                    <a:pt x="22" y="56"/>
                    <a:pt x="22" y="39"/>
                  </a:cubicBezTo>
                  <a:cubicBezTo>
                    <a:pt x="68" y="39"/>
                    <a:pt x="68" y="39"/>
                    <a:pt x="68" y="39"/>
                  </a:cubicBezTo>
                  <a:cubicBezTo>
                    <a:pt x="68" y="39"/>
                    <a:pt x="73" y="0"/>
                    <a:pt x="37" y="0"/>
                  </a:cubicBezTo>
                  <a:close/>
                  <a:moveTo>
                    <a:pt x="21" y="27"/>
                  </a:moveTo>
                  <a:cubicBezTo>
                    <a:pt x="21" y="27"/>
                    <a:pt x="23" y="13"/>
                    <a:pt x="37" y="13"/>
                  </a:cubicBezTo>
                  <a:cubicBezTo>
                    <a:pt x="51" y="13"/>
                    <a:pt x="51" y="27"/>
                    <a:pt x="51" y="27"/>
                  </a:cubicBezTo>
                  <a:lnTo>
                    <a:pt x="21" y="27"/>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21" name="Group 20">
            <a:extLst>
              <a:ext uri="{FF2B5EF4-FFF2-40B4-BE49-F238E27FC236}">
                <a16:creationId xmlns:a16="http://schemas.microsoft.com/office/drawing/2014/main" id="{9A4302E2-A2D1-4278-B850-3E310AE9501C}"/>
              </a:ext>
            </a:extLst>
          </p:cNvPr>
          <p:cNvGrpSpPr/>
          <p:nvPr/>
        </p:nvGrpSpPr>
        <p:grpSpPr>
          <a:xfrm rot="344969">
            <a:off x="7217268" y="2445586"/>
            <a:ext cx="711678" cy="692972"/>
            <a:chOff x="1579237" y="2310901"/>
            <a:chExt cx="1397565" cy="1397564"/>
          </a:xfrm>
          <a:effectLst/>
        </p:grpSpPr>
        <p:sp>
          <p:nvSpPr>
            <p:cNvPr id="22" name="Oval 445">
              <a:extLst>
                <a:ext uri="{FF2B5EF4-FFF2-40B4-BE49-F238E27FC236}">
                  <a16:creationId xmlns:a16="http://schemas.microsoft.com/office/drawing/2014/main" id="{2518532B-0F5E-493A-919F-351459AC255A}"/>
                </a:ext>
              </a:extLst>
            </p:cNvPr>
            <p:cNvSpPr>
              <a:spLocks noChangeArrowheads="1"/>
            </p:cNvSpPr>
            <p:nvPr/>
          </p:nvSpPr>
          <p:spPr bwMode="auto">
            <a:xfrm>
              <a:off x="1579237" y="2310901"/>
              <a:ext cx="1397565" cy="1397564"/>
            </a:xfrm>
            <a:prstGeom prst="ellipse">
              <a:avLst/>
            </a:prstGeom>
            <a:gradFill>
              <a:gsLst>
                <a:gs pos="0">
                  <a:srgbClr val="FFC100"/>
                </a:gs>
                <a:gs pos="38000">
                  <a:srgbClr val="FF4000"/>
                </a:gs>
                <a:gs pos="100000">
                  <a:srgbClr val="DF0097"/>
                </a:gs>
              </a:gsLst>
              <a:lin ang="18600000" scaled="0"/>
            </a:gra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lIns="365760" tIns="0" rIns="182880" bIns="1188720" rtlCol="0" anchor="b" anchorCtr="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ts val="1000"/>
                </a:spcBef>
              </a:pPr>
              <a:endParaRPr lang="ru-RU" altLang="ru-RU" sz="1000">
                <a:solidFill>
                  <a:srgbClr val="FFFFFF"/>
                </a:solidFill>
              </a:endParaRPr>
            </a:p>
          </p:txBody>
        </p:sp>
        <p:grpSp>
          <p:nvGrpSpPr>
            <p:cNvPr id="23" name="Group 22">
              <a:extLst>
                <a:ext uri="{FF2B5EF4-FFF2-40B4-BE49-F238E27FC236}">
                  <a16:creationId xmlns:a16="http://schemas.microsoft.com/office/drawing/2014/main" id="{2D652977-13E2-47EA-B534-82BE8F6488BE}"/>
                </a:ext>
              </a:extLst>
            </p:cNvPr>
            <p:cNvGrpSpPr/>
            <p:nvPr/>
          </p:nvGrpSpPr>
          <p:grpSpPr>
            <a:xfrm>
              <a:off x="1953732" y="2683281"/>
              <a:ext cx="649768" cy="652806"/>
              <a:chOff x="2027237" y="2597151"/>
              <a:chExt cx="1019175" cy="1023938"/>
            </a:xfrm>
          </p:grpSpPr>
          <p:sp>
            <p:nvSpPr>
              <p:cNvPr id="24" name="Freeform 446">
                <a:extLst>
                  <a:ext uri="{FF2B5EF4-FFF2-40B4-BE49-F238E27FC236}">
                    <a16:creationId xmlns:a16="http://schemas.microsoft.com/office/drawing/2014/main" id="{91236F9D-B248-4C89-A9DA-86EA31D206EA}"/>
                  </a:ext>
                </a:extLst>
              </p:cNvPr>
              <p:cNvSpPr>
                <a:spLocks noEditPoints="1"/>
              </p:cNvSpPr>
              <p:nvPr/>
            </p:nvSpPr>
            <p:spPr bwMode="auto">
              <a:xfrm>
                <a:off x="2027237" y="2597151"/>
                <a:ext cx="1019175" cy="1023938"/>
              </a:xfrm>
              <a:custGeom>
                <a:avLst/>
                <a:gdLst>
                  <a:gd name="T0" fmla="*/ 726883 w 265"/>
                  <a:gd name="T1" fmla="*/ 0 h 266"/>
                  <a:gd name="T2" fmla="*/ 292292 w 265"/>
                  <a:gd name="T3" fmla="*/ 0 h 266"/>
                  <a:gd name="T4" fmla="*/ 0 w 265"/>
                  <a:gd name="T5" fmla="*/ 296403 h 266"/>
                  <a:gd name="T6" fmla="*/ 0 w 265"/>
                  <a:gd name="T7" fmla="*/ 727535 h 266"/>
                  <a:gd name="T8" fmla="*/ 292292 w 265"/>
                  <a:gd name="T9" fmla="*/ 1023938 h 266"/>
                  <a:gd name="T10" fmla="*/ 726883 w 265"/>
                  <a:gd name="T11" fmla="*/ 1023938 h 266"/>
                  <a:gd name="T12" fmla="*/ 1019175 w 265"/>
                  <a:gd name="T13" fmla="*/ 727535 h 266"/>
                  <a:gd name="T14" fmla="*/ 1019175 w 265"/>
                  <a:gd name="T15" fmla="*/ 296403 h 266"/>
                  <a:gd name="T16" fmla="*/ 726883 w 265"/>
                  <a:gd name="T17" fmla="*/ 0 h 266"/>
                  <a:gd name="T18" fmla="*/ 926872 w 265"/>
                  <a:gd name="T19" fmla="*/ 735234 h 266"/>
                  <a:gd name="T20" fmla="*/ 730729 w 265"/>
                  <a:gd name="T21" fmla="*/ 931553 h 266"/>
                  <a:gd name="T22" fmla="*/ 288446 w 265"/>
                  <a:gd name="T23" fmla="*/ 931553 h 266"/>
                  <a:gd name="T24" fmla="*/ 92303 w 265"/>
                  <a:gd name="T25" fmla="*/ 735234 h 266"/>
                  <a:gd name="T26" fmla="*/ 92303 w 265"/>
                  <a:gd name="T27" fmla="*/ 292554 h 266"/>
                  <a:gd name="T28" fmla="*/ 288446 w 265"/>
                  <a:gd name="T29" fmla="*/ 96235 h 266"/>
                  <a:gd name="T30" fmla="*/ 730729 w 265"/>
                  <a:gd name="T31" fmla="*/ 96235 h 266"/>
                  <a:gd name="T32" fmla="*/ 926872 w 265"/>
                  <a:gd name="T33" fmla="*/ 292554 h 266"/>
                  <a:gd name="T34" fmla="*/ 926872 w 265"/>
                  <a:gd name="T35" fmla="*/ 735234 h 2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5" h="266">
                    <a:moveTo>
                      <a:pt x="189" y="0"/>
                    </a:moveTo>
                    <a:cubicBezTo>
                      <a:pt x="76" y="0"/>
                      <a:pt x="76" y="0"/>
                      <a:pt x="76" y="0"/>
                    </a:cubicBezTo>
                    <a:cubicBezTo>
                      <a:pt x="34" y="0"/>
                      <a:pt x="0" y="34"/>
                      <a:pt x="0" y="77"/>
                    </a:cubicBezTo>
                    <a:cubicBezTo>
                      <a:pt x="0" y="189"/>
                      <a:pt x="0" y="189"/>
                      <a:pt x="0" y="189"/>
                    </a:cubicBezTo>
                    <a:cubicBezTo>
                      <a:pt x="0" y="232"/>
                      <a:pt x="34" y="266"/>
                      <a:pt x="76" y="266"/>
                    </a:cubicBezTo>
                    <a:cubicBezTo>
                      <a:pt x="189" y="266"/>
                      <a:pt x="189" y="266"/>
                      <a:pt x="189" y="266"/>
                    </a:cubicBezTo>
                    <a:cubicBezTo>
                      <a:pt x="231" y="266"/>
                      <a:pt x="265" y="232"/>
                      <a:pt x="265" y="189"/>
                    </a:cubicBezTo>
                    <a:cubicBezTo>
                      <a:pt x="265" y="77"/>
                      <a:pt x="265" y="77"/>
                      <a:pt x="265" y="77"/>
                    </a:cubicBezTo>
                    <a:cubicBezTo>
                      <a:pt x="265" y="34"/>
                      <a:pt x="231" y="0"/>
                      <a:pt x="189" y="0"/>
                    </a:cubicBezTo>
                    <a:close/>
                    <a:moveTo>
                      <a:pt x="241" y="191"/>
                    </a:moveTo>
                    <a:cubicBezTo>
                      <a:pt x="241" y="219"/>
                      <a:pt x="218" y="242"/>
                      <a:pt x="190" y="242"/>
                    </a:cubicBezTo>
                    <a:cubicBezTo>
                      <a:pt x="75" y="242"/>
                      <a:pt x="75" y="242"/>
                      <a:pt x="75" y="242"/>
                    </a:cubicBezTo>
                    <a:cubicBezTo>
                      <a:pt x="47" y="242"/>
                      <a:pt x="24" y="219"/>
                      <a:pt x="24" y="191"/>
                    </a:cubicBezTo>
                    <a:cubicBezTo>
                      <a:pt x="24" y="76"/>
                      <a:pt x="24" y="76"/>
                      <a:pt x="24" y="76"/>
                    </a:cubicBezTo>
                    <a:cubicBezTo>
                      <a:pt x="24" y="48"/>
                      <a:pt x="47" y="25"/>
                      <a:pt x="75" y="25"/>
                    </a:cubicBezTo>
                    <a:cubicBezTo>
                      <a:pt x="190" y="25"/>
                      <a:pt x="190" y="25"/>
                      <a:pt x="190" y="25"/>
                    </a:cubicBezTo>
                    <a:cubicBezTo>
                      <a:pt x="218" y="25"/>
                      <a:pt x="241" y="48"/>
                      <a:pt x="241" y="76"/>
                    </a:cubicBezTo>
                    <a:lnTo>
                      <a:pt x="241"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5" name="Freeform 447">
                <a:extLst>
                  <a:ext uri="{FF2B5EF4-FFF2-40B4-BE49-F238E27FC236}">
                    <a16:creationId xmlns:a16="http://schemas.microsoft.com/office/drawing/2014/main" id="{04DCF3B5-D851-4EC4-A545-F138E9C2DA51}"/>
                  </a:ext>
                </a:extLst>
              </p:cNvPr>
              <p:cNvSpPr>
                <a:spLocks noEditPoints="1"/>
              </p:cNvSpPr>
              <p:nvPr/>
            </p:nvSpPr>
            <p:spPr bwMode="auto">
              <a:xfrm>
                <a:off x="2268538" y="2846388"/>
                <a:ext cx="531813" cy="531813"/>
              </a:xfrm>
              <a:custGeom>
                <a:avLst/>
                <a:gdLst>
                  <a:gd name="T0" fmla="*/ 265907 w 138"/>
                  <a:gd name="T1" fmla="*/ 0 h 138"/>
                  <a:gd name="T2" fmla="*/ 0 w 138"/>
                  <a:gd name="T3" fmla="*/ 265907 h 138"/>
                  <a:gd name="T4" fmla="*/ 265907 w 138"/>
                  <a:gd name="T5" fmla="*/ 531813 h 138"/>
                  <a:gd name="T6" fmla="*/ 531813 w 138"/>
                  <a:gd name="T7" fmla="*/ 265907 h 138"/>
                  <a:gd name="T8" fmla="*/ 265907 w 138"/>
                  <a:gd name="T9" fmla="*/ 0 h 138"/>
                  <a:gd name="T10" fmla="*/ 265907 w 138"/>
                  <a:gd name="T11" fmla="*/ 435470 h 138"/>
                  <a:gd name="T12" fmla="*/ 96343 w 138"/>
                  <a:gd name="T13" fmla="*/ 265907 h 138"/>
                  <a:gd name="T14" fmla="*/ 265907 w 138"/>
                  <a:gd name="T15" fmla="*/ 92489 h 138"/>
                  <a:gd name="T16" fmla="*/ 439324 w 138"/>
                  <a:gd name="T17" fmla="*/ 265907 h 138"/>
                  <a:gd name="T18" fmla="*/ 265907 w 138"/>
                  <a:gd name="T19" fmla="*/ 43547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38">
                    <a:moveTo>
                      <a:pt x="69" y="0"/>
                    </a:moveTo>
                    <a:cubicBezTo>
                      <a:pt x="31" y="0"/>
                      <a:pt x="0" y="31"/>
                      <a:pt x="0" y="69"/>
                    </a:cubicBezTo>
                    <a:cubicBezTo>
                      <a:pt x="0" y="107"/>
                      <a:pt x="31" y="138"/>
                      <a:pt x="69" y="138"/>
                    </a:cubicBezTo>
                    <a:cubicBezTo>
                      <a:pt x="108" y="138"/>
                      <a:pt x="138" y="107"/>
                      <a:pt x="138" y="69"/>
                    </a:cubicBezTo>
                    <a:cubicBezTo>
                      <a:pt x="138" y="31"/>
                      <a:pt x="108" y="0"/>
                      <a:pt x="69" y="0"/>
                    </a:cubicBezTo>
                    <a:close/>
                    <a:moveTo>
                      <a:pt x="69" y="113"/>
                    </a:moveTo>
                    <a:cubicBezTo>
                      <a:pt x="45" y="113"/>
                      <a:pt x="25" y="93"/>
                      <a:pt x="25" y="69"/>
                    </a:cubicBezTo>
                    <a:cubicBezTo>
                      <a:pt x="25" y="44"/>
                      <a:pt x="45" y="24"/>
                      <a:pt x="69" y="24"/>
                    </a:cubicBezTo>
                    <a:cubicBezTo>
                      <a:pt x="94" y="24"/>
                      <a:pt x="114" y="44"/>
                      <a:pt x="114" y="69"/>
                    </a:cubicBezTo>
                    <a:cubicBezTo>
                      <a:pt x="114" y="93"/>
                      <a:pt x="94" y="113"/>
                      <a:pt x="69" y="1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6" name="Oval 448">
                <a:extLst>
                  <a:ext uri="{FF2B5EF4-FFF2-40B4-BE49-F238E27FC236}">
                    <a16:creationId xmlns:a16="http://schemas.microsoft.com/office/drawing/2014/main" id="{5286021E-20E4-46C8-B67F-02D7D9B50FB2}"/>
                  </a:ext>
                </a:extLst>
              </p:cNvPr>
              <p:cNvSpPr>
                <a:spLocks noChangeArrowheads="1"/>
              </p:cNvSpPr>
              <p:nvPr/>
            </p:nvSpPr>
            <p:spPr bwMode="auto">
              <a:xfrm>
                <a:off x="2749550" y="2773363"/>
                <a:ext cx="123824"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grpSp>
      </p:grpSp>
      <p:grpSp>
        <p:nvGrpSpPr>
          <p:cNvPr id="27" name="Группа 186">
            <a:extLst>
              <a:ext uri="{FF2B5EF4-FFF2-40B4-BE49-F238E27FC236}">
                <a16:creationId xmlns:a16="http://schemas.microsoft.com/office/drawing/2014/main" id="{B5AD712D-9613-44B5-A1CE-4B73183F7775}"/>
              </a:ext>
            </a:extLst>
          </p:cNvPr>
          <p:cNvGrpSpPr>
            <a:grpSpLocks/>
          </p:cNvGrpSpPr>
          <p:nvPr/>
        </p:nvGrpSpPr>
        <p:grpSpPr bwMode="auto">
          <a:xfrm rot="344969">
            <a:off x="1446015" y="1165429"/>
            <a:ext cx="582052" cy="639685"/>
            <a:chOff x="6300788" y="3552825"/>
            <a:chExt cx="930275" cy="928688"/>
          </a:xfrm>
        </p:grpSpPr>
        <p:sp>
          <p:nvSpPr>
            <p:cNvPr id="28" name="Oval 82">
              <a:extLst>
                <a:ext uri="{FF2B5EF4-FFF2-40B4-BE49-F238E27FC236}">
                  <a16:creationId xmlns:a16="http://schemas.microsoft.com/office/drawing/2014/main" id="{3F67D240-48C3-4634-BBCC-61075A6CF6CB}"/>
                </a:ext>
              </a:extLst>
            </p:cNvPr>
            <p:cNvSpPr>
              <a:spLocks noChangeArrowheads="1"/>
            </p:cNvSpPr>
            <p:nvPr/>
          </p:nvSpPr>
          <p:spPr bwMode="auto">
            <a:xfrm>
              <a:off x="6300788" y="3552825"/>
              <a:ext cx="930275" cy="928688"/>
            </a:xfrm>
            <a:prstGeom prst="ellipse">
              <a:avLst/>
            </a:prstGeom>
            <a:solidFill>
              <a:srgbClr val="006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29" name="Freeform 83">
              <a:extLst>
                <a:ext uri="{FF2B5EF4-FFF2-40B4-BE49-F238E27FC236}">
                  <a16:creationId xmlns:a16="http://schemas.microsoft.com/office/drawing/2014/main" id="{53ED0BB9-F65A-4FE5-8B0F-EF83B4FCBECB}"/>
                </a:ext>
              </a:extLst>
            </p:cNvPr>
            <p:cNvSpPr>
              <a:spLocks noEditPoints="1"/>
            </p:cNvSpPr>
            <p:nvPr/>
          </p:nvSpPr>
          <p:spPr bwMode="auto">
            <a:xfrm>
              <a:off x="6442075" y="3754438"/>
              <a:ext cx="647700" cy="547688"/>
            </a:xfrm>
            <a:custGeom>
              <a:avLst/>
              <a:gdLst>
                <a:gd name="T0" fmla="*/ 323850 w 408"/>
                <a:gd name="T1" fmla="*/ 103188 h 345"/>
                <a:gd name="T2" fmla="*/ 163513 w 408"/>
                <a:gd name="T3" fmla="*/ 204788 h 345"/>
                <a:gd name="T4" fmla="*/ 323850 w 408"/>
                <a:gd name="T5" fmla="*/ 307975 h 345"/>
                <a:gd name="T6" fmla="*/ 163513 w 408"/>
                <a:gd name="T7" fmla="*/ 411163 h 345"/>
                <a:gd name="T8" fmla="*/ 0 w 408"/>
                <a:gd name="T9" fmla="*/ 307975 h 345"/>
                <a:gd name="T10" fmla="*/ 163513 w 408"/>
                <a:gd name="T11" fmla="*/ 204788 h 345"/>
                <a:gd name="T12" fmla="*/ 0 w 408"/>
                <a:gd name="T13" fmla="*/ 103188 h 345"/>
                <a:gd name="T14" fmla="*/ 163513 w 408"/>
                <a:gd name="T15" fmla="*/ 0 h 345"/>
                <a:gd name="T16" fmla="*/ 323850 w 408"/>
                <a:gd name="T17" fmla="*/ 103188 h 345"/>
                <a:gd name="T18" fmla="*/ 160338 w 408"/>
                <a:gd name="T19" fmla="*/ 446088 h 345"/>
                <a:gd name="T20" fmla="*/ 323850 w 408"/>
                <a:gd name="T21" fmla="*/ 342900 h 345"/>
                <a:gd name="T22" fmla="*/ 484188 w 408"/>
                <a:gd name="T23" fmla="*/ 446088 h 345"/>
                <a:gd name="T24" fmla="*/ 323850 w 408"/>
                <a:gd name="T25" fmla="*/ 547688 h 345"/>
                <a:gd name="T26" fmla="*/ 160338 w 408"/>
                <a:gd name="T27" fmla="*/ 446088 h 345"/>
                <a:gd name="T28" fmla="*/ 323850 w 408"/>
                <a:gd name="T29" fmla="*/ 307975 h 345"/>
                <a:gd name="T30" fmla="*/ 484188 w 408"/>
                <a:gd name="T31" fmla="*/ 204788 h 345"/>
                <a:gd name="T32" fmla="*/ 323850 w 408"/>
                <a:gd name="T33" fmla="*/ 103188 h 345"/>
                <a:gd name="T34" fmla="*/ 484188 w 408"/>
                <a:gd name="T35" fmla="*/ 0 h 345"/>
                <a:gd name="T36" fmla="*/ 647700 w 408"/>
                <a:gd name="T37" fmla="*/ 103188 h 345"/>
                <a:gd name="T38" fmla="*/ 484188 w 408"/>
                <a:gd name="T39" fmla="*/ 204788 h 345"/>
                <a:gd name="T40" fmla="*/ 647700 w 408"/>
                <a:gd name="T41" fmla="*/ 307975 h 345"/>
                <a:gd name="T42" fmla="*/ 484188 w 408"/>
                <a:gd name="T43" fmla="*/ 411163 h 345"/>
                <a:gd name="T44" fmla="*/ 323850 w 408"/>
                <a:gd name="T45" fmla="*/ 307975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8" h="345">
                  <a:moveTo>
                    <a:pt x="204" y="65"/>
                  </a:moveTo>
                  <a:lnTo>
                    <a:pt x="103" y="129"/>
                  </a:lnTo>
                  <a:lnTo>
                    <a:pt x="204" y="194"/>
                  </a:lnTo>
                  <a:lnTo>
                    <a:pt x="103" y="259"/>
                  </a:lnTo>
                  <a:lnTo>
                    <a:pt x="0" y="194"/>
                  </a:lnTo>
                  <a:lnTo>
                    <a:pt x="103" y="129"/>
                  </a:lnTo>
                  <a:lnTo>
                    <a:pt x="0" y="65"/>
                  </a:lnTo>
                  <a:lnTo>
                    <a:pt x="103" y="0"/>
                  </a:lnTo>
                  <a:lnTo>
                    <a:pt x="204" y="65"/>
                  </a:lnTo>
                  <a:close/>
                  <a:moveTo>
                    <a:pt x="101" y="281"/>
                  </a:moveTo>
                  <a:lnTo>
                    <a:pt x="204" y="216"/>
                  </a:lnTo>
                  <a:lnTo>
                    <a:pt x="305" y="281"/>
                  </a:lnTo>
                  <a:lnTo>
                    <a:pt x="204" y="345"/>
                  </a:lnTo>
                  <a:lnTo>
                    <a:pt x="101" y="281"/>
                  </a:lnTo>
                  <a:close/>
                  <a:moveTo>
                    <a:pt x="204" y="194"/>
                  </a:moveTo>
                  <a:lnTo>
                    <a:pt x="305" y="129"/>
                  </a:lnTo>
                  <a:lnTo>
                    <a:pt x="204" y="65"/>
                  </a:lnTo>
                  <a:lnTo>
                    <a:pt x="305" y="0"/>
                  </a:lnTo>
                  <a:lnTo>
                    <a:pt x="408" y="65"/>
                  </a:lnTo>
                  <a:lnTo>
                    <a:pt x="305" y="129"/>
                  </a:lnTo>
                  <a:lnTo>
                    <a:pt x="408" y="194"/>
                  </a:lnTo>
                  <a:lnTo>
                    <a:pt x="305" y="259"/>
                  </a:lnTo>
                  <a:lnTo>
                    <a:pt x="204"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30" name="Группа 182">
            <a:extLst>
              <a:ext uri="{FF2B5EF4-FFF2-40B4-BE49-F238E27FC236}">
                <a16:creationId xmlns:a16="http://schemas.microsoft.com/office/drawing/2014/main" id="{DB25E313-7DC6-4E3F-8AC9-A69759539300}"/>
              </a:ext>
            </a:extLst>
          </p:cNvPr>
          <p:cNvGrpSpPr>
            <a:grpSpLocks/>
          </p:cNvGrpSpPr>
          <p:nvPr/>
        </p:nvGrpSpPr>
        <p:grpSpPr bwMode="auto">
          <a:xfrm rot="344969">
            <a:off x="537448" y="2974928"/>
            <a:ext cx="337535" cy="370957"/>
            <a:chOff x="993775" y="3552825"/>
            <a:chExt cx="930275" cy="928688"/>
          </a:xfrm>
        </p:grpSpPr>
        <p:sp>
          <p:nvSpPr>
            <p:cNvPr id="31" name="Oval 90">
              <a:extLst>
                <a:ext uri="{FF2B5EF4-FFF2-40B4-BE49-F238E27FC236}">
                  <a16:creationId xmlns:a16="http://schemas.microsoft.com/office/drawing/2014/main" id="{1CA5FB9E-D9C4-4374-9B7F-23E9C74DC855}"/>
                </a:ext>
              </a:extLst>
            </p:cNvPr>
            <p:cNvSpPr>
              <a:spLocks noChangeArrowheads="1"/>
            </p:cNvSpPr>
            <p:nvPr/>
          </p:nvSpPr>
          <p:spPr bwMode="auto">
            <a:xfrm>
              <a:off x="993775" y="3552825"/>
              <a:ext cx="930275" cy="928688"/>
            </a:xfrm>
            <a:prstGeom prst="ellipse">
              <a:avLst/>
            </a:prstGeom>
            <a:solidFill>
              <a:srgbClr val="32B1E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32" name="Freeform 91">
              <a:extLst>
                <a:ext uri="{FF2B5EF4-FFF2-40B4-BE49-F238E27FC236}">
                  <a16:creationId xmlns:a16="http://schemas.microsoft.com/office/drawing/2014/main" id="{7489CF88-ED68-410B-9D66-4816AE148599}"/>
                </a:ext>
              </a:extLst>
            </p:cNvPr>
            <p:cNvSpPr>
              <a:spLocks/>
            </p:cNvSpPr>
            <p:nvPr/>
          </p:nvSpPr>
          <p:spPr bwMode="auto">
            <a:xfrm>
              <a:off x="1158875" y="3792538"/>
              <a:ext cx="525463" cy="471488"/>
            </a:xfrm>
            <a:custGeom>
              <a:avLst/>
              <a:gdLst>
                <a:gd name="T0" fmla="*/ 525463 w 138"/>
                <a:gd name="T1" fmla="*/ 26616 h 124"/>
                <a:gd name="T2" fmla="*/ 441694 w 138"/>
                <a:gd name="T3" fmla="*/ 444872 h 124"/>
                <a:gd name="T4" fmla="*/ 399809 w 138"/>
                <a:gd name="T5" fmla="*/ 460081 h 124"/>
                <a:gd name="T6" fmla="*/ 209424 w 138"/>
                <a:gd name="T7" fmla="*/ 311790 h 124"/>
                <a:gd name="T8" fmla="*/ 140885 w 138"/>
                <a:gd name="T9" fmla="*/ 281372 h 124"/>
                <a:gd name="T10" fmla="*/ 22846 w 138"/>
                <a:gd name="T11" fmla="*/ 239546 h 124"/>
                <a:gd name="T12" fmla="*/ 3808 w 138"/>
                <a:gd name="T13" fmla="*/ 220535 h 124"/>
                <a:gd name="T14" fmla="*/ 22846 w 138"/>
                <a:gd name="T15" fmla="*/ 197721 h 124"/>
                <a:gd name="T16" fmla="*/ 487386 w 138"/>
                <a:gd name="T17" fmla="*/ 15209 h 124"/>
                <a:gd name="T18" fmla="*/ 525463 w 138"/>
                <a:gd name="T19" fmla="*/ 26616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24">
                  <a:moveTo>
                    <a:pt x="138" y="7"/>
                  </a:moveTo>
                  <a:cubicBezTo>
                    <a:pt x="116" y="117"/>
                    <a:pt x="116" y="117"/>
                    <a:pt x="116" y="117"/>
                  </a:cubicBezTo>
                  <a:cubicBezTo>
                    <a:pt x="116" y="117"/>
                    <a:pt x="113" y="124"/>
                    <a:pt x="105" y="121"/>
                  </a:cubicBezTo>
                  <a:cubicBezTo>
                    <a:pt x="55" y="82"/>
                    <a:pt x="55" y="82"/>
                    <a:pt x="55" y="82"/>
                  </a:cubicBezTo>
                  <a:cubicBezTo>
                    <a:pt x="37" y="74"/>
                    <a:pt x="37" y="74"/>
                    <a:pt x="37" y="74"/>
                  </a:cubicBezTo>
                  <a:cubicBezTo>
                    <a:pt x="6" y="63"/>
                    <a:pt x="6" y="63"/>
                    <a:pt x="6" y="63"/>
                  </a:cubicBezTo>
                  <a:cubicBezTo>
                    <a:pt x="6" y="63"/>
                    <a:pt x="1" y="62"/>
                    <a:pt x="1" y="58"/>
                  </a:cubicBezTo>
                  <a:cubicBezTo>
                    <a:pt x="0" y="54"/>
                    <a:pt x="6" y="52"/>
                    <a:pt x="6" y="52"/>
                  </a:cubicBezTo>
                  <a:cubicBezTo>
                    <a:pt x="128" y="4"/>
                    <a:pt x="128" y="4"/>
                    <a:pt x="128" y="4"/>
                  </a:cubicBezTo>
                  <a:cubicBezTo>
                    <a:pt x="128" y="4"/>
                    <a:pt x="138" y="0"/>
                    <a:pt x="13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3" name="Freeform 92">
              <a:extLst>
                <a:ext uri="{FF2B5EF4-FFF2-40B4-BE49-F238E27FC236}">
                  <a16:creationId xmlns:a16="http://schemas.microsoft.com/office/drawing/2014/main" id="{CA7B91EB-5477-4BA5-BA66-6795FBF235A5}"/>
                </a:ext>
              </a:extLst>
            </p:cNvPr>
            <p:cNvSpPr>
              <a:spLocks/>
            </p:cNvSpPr>
            <p:nvPr/>
          </p:nvSpPr>
          <p:spPr bwMode="auto">
            <a:xfrm>
              <a:off x="1298575" y="3883025"/>
              <a:ext cx="298450" cy="350838"/>
            </a:xfrm>
            <a:custGeom>
              <a:avLst/>
              <a:gdLst>
                <a:gd name="T0" fmla="*/ 53568 w 78"/>
                <a:gd name="T1" fmla="*/ 350838 h 92"/>
                <a:gd name="T2" fmla="*/ 42089 w 78"/>
                <a:gd name="T3" fmla="*/ 327957 h 92"/>
                <a:gd name="T4" fmla="*/ 0 w 78"/>
                <a:gd name="T5" fmla="*/ 190673 h 92"/>
                <a:gd name="T6" fmla="*/ 279319 w 78"/>
                <a:gd name="T7" fmla="*/ 11440 h 92"/>
                <a:gd name="T8" fmla="*/ 294624 w 78"/>
                <a:gd name="T9" fmla="*/ 11440 h 92"/>
                <a:gd name="T10" fmla="*/ 290797 w 78"/>
                <a:gd name="T11" fmla="*/ 19067 h 92"/>
                <a:gd name="T12" fmla="*/ 68873 w 78"/>
                <a:gd name="T13" fmla="*/ 217367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 h="92">
                  <a:moveTo>
                    <a:pt x="14" y="92"/>
                  </a:moveTo>
                  <a:cubicBezTo>
                    <a:pt x="14" y="92"/>
                    <a:pt x="13" y="92"/>
                    <a:pt x="11" y="86"/>
                  </a:cubicBezTo>
                  <a:cubicBezTo>
                    <a:pt x="9" y="80"/>
                    <a:pt x="0" y="50"/>
                    <a:pt x="0" y="50"/>
                  </a:cubicBezTo>
                  <a:cubicBezTo>
                    <a:pt x="73" y="3"/>
                    <a:pt x="73" y="3"/>
                    <a:pt x="73" y="3"/>
                  </a:cubicBezTo>
                  <a:cubicBezTo>
                    <a:pt x="73" y="3"/>
                    <a:pt x="78" y="0"/>
                    <a:pt x="77" y="3"/>
                  </a:cubicBezTo>
                  <a:cubicBezTo>
                    <a:pt x="77" y="3"/>
                    <a:pt x="78" y="3"/>
                    <a:pt x="76" y="5"/>
                  </a:cubicBezTo>
                  <a:cubicBezTo>
                    <a:pt x="74" y="7"/>
                    <a:pt x="18" y="57"/>
                    <a:pt x="18" y="57"/>
                  </a:cubicBezTo>
                </a:path>
              </a:pathLst>
            </a:custGeom>
            <a:solidFill>
              <a:srgbClr val="D2E5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4" name="Freeform 93">
              <a:extLst>
                <a:ext uri="{FF2B5EF4-FFF2-40B4-BE49-F238E27FC236}">
                  <a16:creationId xmlns:a16="http://schemas.microsoft.com/office/drawing/2014/main" id="{18AE9BE7-2226-43FF-9832-45272CBC8966}"/>
                </a:ext>
              </a:extLst>
            </p:cNvPr>
            <p:cNvSpPr>
              <a:spLocks/>
            </p:cNvSpPr>
            <p:nvPr/>
          </p:nvSpPr>
          <p:spPr bwMode="auto">
            <a:xfrm>
              <a:off x="1352550" y="4105275"/>
              <a:ext cx="87313" cy="128588"/>
            </a:xfrm>
            <a:custGeom>
              <a:avLst/>
              <a:gdLst>
                <a:gd name="T0" fmla="*/ 87313 w 23"/>
                <a:gd name="T1" fmla="*/ 56730 h 34"/>
                <a:gd name="T2" fmla="*/ 11389 w 23"/>
                <a:gd name="T3" fmla="*/ 124806 h 34"/>
                <a:gd name="T4" fmla="*/ 0 w 23"/>
                <a:gd name="T5" fmla="*/ 128588 h 34"/>
                <a:gd name="T6" fmla="*/ 15185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23" y="15"/>
                  </a:moveTo>
                  <a:cubicBezTo>
                    <a:pt x="3" y="33"/>
                    <a:pt x="3" y="33"/>
                    <a:pt x="3" y="33"/>
                  </a:cubicBezTo>
                  <a:cubicBezTo>
                    <a:pt x="3" y="33"/>
                    <a:pt x="2" y="34"/>
                    <a:pt x="0" y="34"/>
                  </a:cubicBezTo>
                  <a:cubicBezTo>
                    <a:pt x="4" y="0"/>
                    <a:pt x="4" y="0"/>
                    <a:pt x="4" y="0"/>
                  </a:cubicBezTo>
                </a:path>
              </a:pathLst>
            </a:custGeom>
            <a:solidFill>
              <a:srgbClr val="B5CF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38" name="Группа 167">
            <a:extLst>
              <a:ext uri="{FF2B5EF4-FFF2-40B4-BE49-F238E27FC236}">
                <a16:creationId xmlns:a16="http://schemas.microsoft.com/office/drawing/2014/main" id="{9DDCE493-1562-40C3-96B3-EBB081F5CF8E}"/>
              </a:ext>
            </a:extLst>
          </p:cNvPr>
          <p:cNvGrpSpPr>
            <a:grpSpLocks/>
          </p:cNvGrpSpPr>
          <p:nvPr/>
        </p:nvGrpSpPr>
        <p:grpSpPr bwMode="auto">
          <a:xfrm rot="344969">
            <a:off x="7423246" y="3692747"/>
            <a:ext cx="527534" cy="579769"/>
            <a:chOff x="2320925" y="901700"/>
            <a:chExt cx="930275" cy="928688"/>
          </a:xfrm>
        </p:grpSpPr>
        <p:sp>
          <p:nvSpPr>
            <p:cNvPr id="39" name="Oval 144">
              <a:extLst>
                <a:ext uri="{FF2B5EF4-FFF2-40B4-BE49-F238E27FC236}">
                  <a16:creationId xmlns:a16="http://schemas.microsoft.com/office/drawing/2014/main" id="{FC46F9B7-3FBF-4B4A-9CA9-19380CCED009}"/>
                </a:ext>
              </a:extLst>
            </p:cNvPr>
            <p:cNvSpPr>
              <a:spLocks noChangeArrowheads="1"/>
            </p:cNvSpPr>
            <p:nvPr/>
          </p:nvSpPr>
          <p:spPr bwMode="auto">
            <a:xfrm>
              <a:off x="2320925" y="901700"/>
              <a:ext cx="930275" cy="92868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40" name="Freeform 145">
              <a:extLst>
                <a:ext uri="{FF2B5EF4-FFF2-40B4-BE49-F238E27FC236}">
                  <a16:creationId xmlns:a16="http://schemas.microsoft.com/office/drawing/2014/main" id="{284C83C4-E60E-4A82-9A1B-A517AEC30C92}"/>
                </a:ext>
              </a:extLst>
            </p:cNvPr>
            <p:cNvSpPr>
              <a:spLocks/>
            </p:cNvSpPr>
            <p:nvPr/>
          </p:nvSpPr>
          <p:spPr bwMode="auto">
            <a:xfrm>
              <a:off x="2481263" y="1152525"/>
              <a:ext cx="609600" cy="427038"/>
            </a:xfrm>
            <a:custGeom>
              <a:avLst/>
              <a:gdLst>
                <a:gd name="T0" fmla="*/ 598170 w 160"/>
                <a:gd name="T1" fmla="*/ 64818 h 112"/>
                <a:gd name="T2" fmla="*/ 544830 w 160"/>
                <a:gd name="T3" fmla="*/ 11439 h 112"/>
                <a:gd name="T4" fmla="*/ 304800 w 160"/>
                <a:gd name="T5" fmla="*/ 0 h 112"/>
                <a:gd name="T6" fmla="*/ 64770 w 160"/>
                <a:gd name="T7" fmla="*/ 11439 h 112"/>
                <a:gd name="T8" fmla="*/ 11430 w 160"/>
                <a:gd name="T9" fmla="*/ 64818 h 112"/>
                <a:gd name="T10" fmla="*/ 0 w 160"/>
                <a:gd name="T11" fmla="*/ 213519 h 112"/>
                <a:gd name="T12" fmla="*/ 11430 w 160"/>
                <a:gd name="T13" fmla="*/ 362220 h 112"/>
                <a:gd name="T14" fmla="*/ 64770 w 160"/>
                <a:gd name="T15" fmla="*/ 415599 h 112"/>
                <a:gd name="T16" fmla="*/ 304800 w 160"/>
                <a:gd name="T17" fmla="*/ 427038 h 112"/>
                <a:gd name="T18" fmla="*/ 544830 w 160"/>
                <a:gd name="T19" fmla="*/ 415599 h 112"/>
                <a:gd name="T20" fmla="*/ 598170 w 160"/>
                <a:gd name="T21" fmla="*/ 362220 h 112"/>
                <a:gd name="T22" fmla="*/ 609600 w 160"/>
                <a:gd name="T23" fmla="*/ 213519 h 112"/>
                <a:gd name="T24" fmla="*/ 598170 w 160"/>
                <a:gd name="T25" fmla="*/ 64818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12">
                  <a:moveTo>
                    <a:pt x="157" y="17"/>
                  </a:moveTo>
                  <a:cubicBezTo>
                    <a:pt x="155" y="10"/>
                    <a:pt x="150" y="5"/>
                    <a:pt x="143" y="3"/>
                  </a:cubicBezTo>
                  <a:cubicBezTo>
                    <a:pt x="130" y="0"/>
                    <a:pt x="80" y="0"/>
                    <a:pt x="80" y="0"/>
                  </a:cubicBezTo>
                  <a:cubicBezTo>
                    <a:pt x="80" y="0"/>
                    <a:pt x="30" y="0"/>
                    <a:pt x="17" y="3"/>
                  </a:cubicBezTo>
                  <a:cubicBezTo>
                    <a:pt x="10" y="5"/>
                    <a:pt x="5" y="10"/>
                    <a:pt x="3" y="17"/>
                  </a:cubicBezTo>
                  <a:cubicBezTo>
                    <a:pt x="0" y="30"/>
                    <a:pt x="0" y="56"/>
                    <a:pt x="0" y="56"/>
                  </a:cubicBezTo>
                  <a:cubicBezTo>
                    <a:pt x="0" y="56"/>
                    <a:pt x="0" y="82"/>
                    <a:pt x="3" y="95"/>
                  </a:cubicBezTo>
                  <a:cubicBezTo>
                    <a:pt x="5" y="102"/>
                    <a:pt x="10" y="107"/>
                    <a:pt x="17" y="109"/>
                  </a:cubicBezTo>
                  <a:cubicBezTo>
                    <a:pt x="30" y="112"/>
                    <a:pt x="80" y="112"/>
                    <a:pt x="80" y="112"/>
                  </a:cubicBezTo>
                  <a:cubicBezTo>
                    <a:pt x="80" y="112"/>
                    <a:pt x="130" y="112"/>
                    <a:pt x="143" y="109"/>
                  </a:cubicBezTo>
                  <a:cubicBezTo>
                    <a:pt x="150" y="107"/>
                    <a:pt x="155" y="102"/>
                    <a:pt x="157" y="95"/>
                  </a:cubicBezTo>
                  <a:cubicBezTo>
                    <a:pt x="160" y="82"/>
                    <a:pt x="160" y="56"/>
                    <a:pt x="160" y="56"/>
                  </a:cubicBezTo>
                  <a:cubicBezTo>
                    <a:pt x="160" y="56"/>
                    <a:pt x="160" y="30"/>
                    <a:pt x="157"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1" name="Freeform 146">
              <a:extLst>
                <a:ext uri="{FF2B5EF4-FFF2-40B4-BE49-F238E27FC236}">
                  <a16:creationId xmlns:a16="http://schemas.microsoft.com/office/drawing/2014/main" id="{6214548E-3FF3-42A5-ABBA-6FA7A6D33933}"/>
                </a:ext>
              </a:extLst>
            </p:cNvPr>
            <p:cNvSpPr>
              <a:spLocks/>
            </p:cNvSpPr>
            <p:nvPr/>
          </p:nvSpPr>
          <p:spPr bwMode="auto">
            <a:xfrm>
              <a:off x="2725738" y="1274763"/>
              <a:ext cx="158750" cy="182563"/>
            </a:xfrm>
            <a:custGeom>
              <a:avLst/>
              <a:gdLst>
                <a:gd name="T0" fmla="*/ 0 w 100"/>
                <a:gd name="T1" fmla="*/ 182563 h 115"/>
                <a:gd name="T2" fmla="*/ 158750 w 100"/>
                <a:gd name="T3" fmla="*/ 92075 h 115"/>
                <a:gd name="T4" fmla="*/ 0 w 100"/>
                <a:gd name="T5" fmla="*/ 0 h 115"/>
                <a:gd name="T6" fmla="*/ 0 w 100"/>
                <a:gd name="T7" fmla="*/ 182563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115">
                  <a:moveTo>
                    <a:pt x="0" y="115"/>
                  </a:moveTo>
                  <a:lnTo>
                    <a:pt x="100" y="58"/>
                  </a:lnTo>
                  <a:lnTo>
                    <a:pt x="0" y="0"/>
                  </a:lnTo>
                  <a:lnTo>
                    <a:pt x="0" y="11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42" name="Группа 195">
            <a:extLst>
              <a:ext uri="{FF2B5EF4-FFF2-40B4-BE49-F238E27FC236}">
                <a16:creationId xmlns:a16="http://schemas.microsoft.com/office/drawing/2014/main" id="{62F204F1-0FBA-4347-9B1C-7492438932C3}"/>
              </a:ext>
            </a:extLst>
          </p:cNvPr>
          <p:cNvGrpSpPr>
            <a:grpSpLocks/>
          </p:cNvGrpSpPr>
          <p:nvPr/>
        </p:nvGrpSpPr>
        <p:grpSpPr bwMode="auto">
          <a:xfrm rot="344969">
            <a:off x="1534777" y="2568091"/>
            <a:ext cx="439787" cy="483333"/>
            <a:chOff x="3648075" y="4878388"/>
            <a:chExt cx="930275" cy="928688"/>
          </a:xfrm>
        </p:grpSpPr>
        <p:sp>
          <p:nvSpPr>
            <p:cNvPr id="43" name="Oval 63">
              <a:extLst>
                <a:ext uri="{FF2B5EF4-FFF2-40B4-BE49-F238E27FC236}">
                  <a16:creationId xmlns:a16="http://schemas.microsoft.com/office/drawing/2014/main" id="{6914A187-221B-4096-951C-E5DDBD65EE6B}"/>
                </a:ext>
              </a:extLst>
            </p:cNvPr>
            <p:cNvSpPr>
              <a:spLocks noChangeArrowheads="1"/>
            </p:cNvSpPr>
            <p:nvPr/>
          </p:nvSpPr>
          <p:spPr bwMode="auto">
            <a:xfrm>
              <a:off x="3648075" y="4878388"/>
              <a:ext cx="930275" cy="928688"/>
            </a:xfrm>
            <a:prstGeom prst="ellipse">
              <a:avLst/>
            </a:prstGeom>
            <a:solidFill>
              <a:srgbClr val="6545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44" name="Freeform 64">
              <a:extLst>
                <a:ext uri="{FF2B5EF4-FFF2-40B4-BE49-F238E27FC236}">
                  <a16:creationId xmlns:a16="http://schemas.microsoft.com/office/drawing/2014/main" id="{E0DBFEC9-B85F-4E1F-81D9-75FFFED1E877}"/>
                </a:ext>
              </a:extLst>
            </p:cNvPr>
            <p:cNvSpPr>
              <a:spLocks noEditPoints="1"/>
            </p:cNvSpPr>
            <p:nvPr/>
          </p:nvSpPr>
          <p:spPr bwMode="auto">
            <a:xfrm>
              <a:off x="3879850" y="5102225"/>
              <a:ext cx="484188" cy="506413"/>
            </a:xfrm>
            <a:custGeom>
              <a:avLst/>
              <a:gdLst>
                <a:gd name="T0" fmla="*/ 355600 w 305"/>
                <a:gd name="T1" fmla="*/ 438150 h 319"/>
                <a:gd name="T2" fmla="*/ 255588 w 305"/>
                <a:gd name="T3" fmla="*/ 438150 h 319"/>
                <a:gd name="T4" fmla="*/ 190500 w 305"/>
                <a:gd name="T5" fmla="*/ 506413 h 319"/>
                <a:gd name="T6" fmla="*/ 122238 w 305"/>
                <a:gd name="T7" fmla="*/ 506413 h 319"/>
                <a:gd name="T8" fmla="*/ 122238 w 305"/>
                <a:gd name="T9" fmla="*/ 438150 h 319"/>
                <a:gd name="T10" fmla="*/ 0 w 305"/>
                <a:gd name="T11" fmla="*/ 438150 h 319"/>
                <a:gd name="T12" fmla="*/ 0 w 305"/>
                <a:gd name="T13" fmla="*/ 87313 h 319"/>
                <a:gd name="T14" fmla="*/ 34925 w 305"/>
                <a:gd name="T15" fmla="*/ 0 h 319"/>
                <a:gd name="T16" fmla="*/ 484188 w 305"/>
                <a:gd name="T17" fmla="*/ 0 h 319"/>
                <a:gd name="T18" fmla="*/ 484188 w 305"/>
                <a:gd name="T19" fmla="*/ 307975 h 319"/>
                <a:gd name="T20" fmla="*/ 355600 w 305"/>
                <a:gd name="T21" fmla="*/ 438150 h 319"/>
                <a:gd name="T22" fmla="*/ 442913 w 305"/>
                <a:gd name="T23" fmla="*/ 285750 h 319"/>
                <a:gd name="T24" fmla="*/ 442913 w 305"/>
                <a:gd name="T25" fmla="*/ 42863 h 319"/>
                <a:gd name="T26" fmla="*/ 80963 w 305"/>
                <a:gd name="T27" fmla="*/ 42863 h 319"/>
                <a:gd name="T28" fmla="*/ 80963 w 305"/>
                <a:gd name="T29" fmla="*/ 361950 h 319"/>
                <a:gd name="T30" fmla="*/ 179388 w 305"/>
                <a:gd name="T31" fmla="*/ 361950 h 319"/>
                <a:gd name="T32" fmla="*/ 179388 w 305"/>
                <a:gd name="T33" fmla="*/ 427038 h 319"/>
                <a:gd name="T34" fmla="*/ 244475 w 305"/>
                <a:gd name="T35" fmla="*/ 361950 h 319"/>
                <a:gd name="T36" fmla="*/ 366713 w 305"/>
                <a:gd name="T37" fmla="*/ 361950 h 319"/>
                <a:gd name="T38" fmla="*/ 442913 w 305"/>
                <a:gd name="T39" fmla="*/ 285750 h 3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5" h="319">
                  <a:moveTo>
                    <a:pt x="224" y="276"/>
                  </a:moveTo>
                  <a:lnTo>
                    <a:pt x="161" y="276"/>
                  </a:lnTo>
                  <a:lnTo>
                    <a:pt x="120" y="319"/>
                  </a:lnTo>
                  <a:lnTo>
                    <a:pt x="77" y="319"/>
                  </a:lnTo>
                  <a:lnTo>
                    <a:pt x="77" y="276"/>
                  </a:lnTo>
                  <a:lnTo>
                    <a:pt x="0" y="276"/>
                  </a:lnTo>
                  <a:lnTo>
                    <a:pt x="0" y="55"/>
                  </a:lnTo>
                  <a:lnTo>
                    <a:pt x="22" y="0"/>
                  </a:lnTo>
                  <a:lnTo>
                    <a:pt x="305" y="0"/>
                  </a:lnTo>
                  <a:lnTo>
                    <a:pt x="305" y="194"/>
                  </a:lnTo>
                  <a:lnTo>
                    <a:pt x="224" y="276"/>
                  </a:lnTo>
                  <a:close/>
                  <a:moveTo>
                    <a:pt x="279" y="180"/>
                  </a:moveTo>
                  <a:lnTo>
                    <a:pt x="279" y="27"/>
                  </a:lnTo>
                  <a:lnTo>
                    <a:pt x="51" y="27"/>
                  </a:lnTo>
                  <a:lnTo>
                    <a:pt x="51" y="228"/>
                  </a:lnTo>
                  <a:lnTo>
                    <a:pt x="113" y="228"/>
                  </a:lnTo>
                  <a:lnTo>
                    <a:pt x="113" y="269"/>
                  </a:lnTo>
                  <a:lnTo>
                    <a:pt x="154" y="228"/>
                  </a:lnTo>
                  <a:lnTo>
                    <a:pt x="231" y="228"/>
                  </a:lnTo>
                  <a:lnTo>
                    <a:pt x="279" y="18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5" name="Freeform 65">
              <a:extLst>
                <a:ext uri="{FF2B5EF4-FFF2-40B4-BE49-F238E27FC236}">
                  <a16:creationId xmlns:a16="http://schemas.microsoft.com/office/drawing/2014/main" id="{AED447BB-DA13-49C1-A9A2-E9C38FD00D48}"/>
                </a:ext>
              </a:extLst>
            </p:cNvPr>
            <p:cNvSpPr>
              <a:spLocks noEditPoints="1"/>
            </p:cNvSpPr>
            <p:nvPr/>
          </p:nvSpPr>
          <p:spPr bwMode="auto">
            <a:xfrm>
              <a:off x="4078288" y="5232400"/>
              <a:ext cx="168275" cy="133350"/>
            </a:xfrm>
            <a:custGeom>
              <a:avLst/>
              <a:gdLst>
                <a:gd name="T0" fmla="*/ 122238 w 106"/>
                <a:gd name="T1" fmla="*/ 0 h 84"/>
                <a:gd name="T2" fmla="*/ 122238 w 106"/>
                <a:gd name="T3" fmla="*/ 133350 h 84"/>
                <a:gd name="T4" fmla="*/ 168275 w 106"/>
                <a:gd name="T5" fmla="*/ 133350 h 84"/>
                <a:gd name="T6" fmla="*/ 168275 w 106"/>
                <a:gd name="T7" fmla="*/ 0 h 84"/>
                <a:gd name="T8" fmla="*/ 122238 w 106"/>
                <a:gd name="T9" fmla="*/ 0 h 84"/>
                <a:gd name="T10" fmla="*/ 0 w 106"/>
                <a:gd name="T11" fmla="*/ 133350 h 84"/>
                <a:gd name="T12" fmla="*/ 46038 w 106"/>
                <a:gd name="T13" fmla="*/ 133350 h 84"/>
                <a:gd name="T14" fmla="*/ 46038 w 106"/>
                <a:gd name="T15" fmla="*/ 0 h 84"/>
                <a:gd name="T16" fmla="*/ 0 w 106"/>
                <a:gd name="T17" fmla="*/ 0 h 84"/>
                <a:gd name="T18" fmla="*/ 0 w 106"/>
                <a:gd name="T19" fmla="*/ 13335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84">
                  <a:moveTo>
                    <a:pt x="77" y="0"/>
                  </a:moveTo>
                  <a:lnTo>
                    <a:pt x="77" y="84"/>
                  </a:lnTo>
                  <a:lnTo>
                    <a:pt x="106" y="84"/>
                  </a:lnTo>
                  <a:lnTo>
                    <a:pt x="106" y="0"/>
                  </a:lnTo>
                  <a:lnTo>
                    <a:pt x="77" y="0"/>
                  </a:lnTo>
                  <a:close/>
                  <a:moveTo>
                    <a:pt x="0" y="84"/>
                  </a:moveTo>
                  <a:lnTo>
                    <a:pt x="29" y="84"/>
                  </a:lnTo>
                  <a:lnTo>
                    <a:pt x="29" y="0"/>
                  </a:lnTo>
                  <a:lnTo>
                    <a:pt x="0" y="0"/>
                  </a:lnTo>
                  <a:lnTo>
                    <a:pt x="0" y="84"/>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grpSp>
        <p:nvGrpSpPr>
          <p:cNvPr id="46" name="Группа 188">
            <a:extLst>
              <a:ext uri="{FF2B5EF4-FFF2-40B4-BE49-F238E27FC236}">
                <a16:creationId xmlns:a16="http://schemas.microsoft.com/office/drawing/2014/main" id="{4F150E6E-F3E3-45BA-BB61-EE7D83764E73}"/>
              </a:ext>
            </a:extLst>
          </p:cNvPr>
          <p:cNvGrpSpPr>
            <a:grpSpLocks/>
          </p:cNvGrpSpPr>
          <p:nvPr/>
        </p:nvGrpSpPr>
        <p:grpSpPr bwMode="auto">
          <a:xfrm rot="344969">
            <a:off x="8186065" y="4064971"/>
            <a:ext cx="423646" cy="466391"/>
            <a:chOff x="8955088" y="3552825"/>
            <a:chExt cx="928688" cy="928688"/>
          </a:xfrm>
        </p:grpSpPr>
        <p:sp>
          <p:nvSpPr>
            <p:cNvPr id="47" name="Oval 78">
              <a:extLst>
                <a:ext uri="{FF2B5EF4-FFF2-40B4-BE49-F238E27FC236}">
                  <a16:creationId xmlns:a16="http://schemas.microsoft.com/office/drawing/2014/main" id="{CBE1B15D-2212-4446-8AE2-487ED64FE8F7}"/>
                </a:ext>
              </a:extLst>
            </p:cNvPr>
            <p:cNvSpPr>
              <a:spLocks noChangeArrowheads="1"/>
            </p:cNvSpPr>
            <p:nvPr/>
          </p:nvSpPr>
          <p:spPr bwMode="auto">
            <a:xfrm>
              <a:off x="8955088" y="3552825"/>
              <a:ext cx="928688" cy="928688"/>
            </a:xfrm>
            <a:prstGeom prst="ellipse">
              <a:avLst/>
            </a:prstGeom>
            <a:solidFill>
              <a:srgbClr val="43029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48" name="Freeform 79">
              <a:extLst>
                <a:ext uri="{FF2B5EF4-FFF2-40B4-BE49-F238E27FC236}">
                  <a16:creationId xmlns:a16="http://schemas.microsoft.com/office/drawing/2014/main" id="{2D39BE24-3126-4A84-93B9-12645328325A}"/>
                </a:ext>
              </a:extLst>
            </p:cNvPr>
            <p:cNvSpPr>
              <a:spLocks/>
            </p:cNvSpPr>
            <p:nvPr/>
          </p:nvSpPr>
          <p:spPr bwMode="auto">
            <a:xfrm>
              <a:off x="9186863" y="3806825"/>
              <a:ext cx="481013" cy="434975"/>
            </a:xfrm>
            <a:custGeom>
              <a:avLst/>
              <a:gdLst>
                <a:gd name="T0" fmla="*/ 412297 w 126"/>
                <a:gd name="T1" fmla="*/ 110652 h 114"/>
                <a:gd name="T2" fmla="*/ 400844 w 126"/>
                <a:gd name="T3" fmla="*/ 122098 h 114"/>
                <a:gd name="T4" fmla="*/ 374121 w 126"/>
                <a:gd name="T5" fmla="*/ 144992 h 114"/>
                <a:gd name="T6" fmla="*/ 343581 w 126"/>
                <a:gd name="T7" fmla="*/ 179332 h 114"/>
                <a:gd name="T8" fmla="*/ 313040 w 126"/>
                <a:gd name="T9" fmla="*/ 217488 h 114"/>
                <a:gd name="T10" fmla="*/ 290135 w 126"/>
                <a:gd name="T11" fmla="*/ 248012 h 114"/>
                <a:gd name="T12" fmla="*/ 278682 w 126"/>
                <a:gd name="T13" fmla="*/ 270905 h 114"/>
                <a:gd name="T14" fmla="*/ 278682 w 126"/>
                <a:gd name="T15" fmla="*/ 293799 h 114"/>
                <a:gd name="T16" fmla="*/ 278682 w 126"/>
                <a:gd name="T17" fmla="*/ 331955 h 114"/>
                <a:gd name="T18" fmla="*/ 278682 w 126"/>
                <a:gd name="T19" fmla="*/ 370110 h 114"/>
                <a:gd name="T20" fmla="*/ 278682 w 126"/>
                <a:gd name="T21" fmla="*/ 396819 h 114"/>
                <a:gd name="T22" fmla="*/ 293952 w 126"/>
                <a:gd name="T23" fmla="*/ 396819 h 114"/>
                <a:gd name="T24" fmla="*/ 313040 w 126"/>
                <a:gd name="T25" fmla="*/ 396819 h 114"/>
                <a:gd name="T26" fmla="*/ 335946 w 126"/>
                <a:gd name="T27" fmla="*/ 396819 h 114"/>
                <a:gd name="T28" fmla="*/ 351216 w 126"/>
                <a:gd name="T29" fmla="*/ 400635 h 114"/>
                <a:gd name="T30" fmla="*/ 351216 w 126"/>
                <a:gd name="T31" fmla="*/ 434975 h 114"/>
                <a:gd name="T32" fmla="*/ 332128 w 126"/>
                <a:gd name="T33" fmla="*/ 434975 h 114"/>
                <a:gd name="T34" fmla="*/ 301588 w 126"/>
                <a:gd name="T35" fmla="*/ 431159 h 114"/>
                <a:gd name="T36" fmla="*/ 229054 w 126"/>
                <a:gd name="T37" fmla="*/ 431159 h 114"/>
                <a:gd name="T38" fmla="*/ 209966 w 126"/>
                <a:gd name="T39" fmla="*/ 434975 h 114"/>
                <a:gd name="T40" fmla="*/ 179425 w 126"/>
                <a:gd name="T41" fmla="*/ 434975 h 114"/>
                <a:gd name="T42" fmla="*/ 148885 w 126"/>
                <a:gd name="T43" fmla="*/ 434975 h 114"/>
                <a:gd name="T44" fmla="*/ 125980 w 126"/>
                <a:gd name="T45" fmla="*/ 434975 h 114"/>
                <a:gd name="T46" fmla="*/ 129797 w 126"/>
                <a:gd name="T47" fmla="*/ 404450 h 114"/>
                <a:gd name="T48" fmla="*/ 141250 w 126"/>
                <a:gd name="T49" fmla="*/ 404450 h 114"/>
                <a:gd name="T50" fmla="*/ 164155 w 126"/>
                <a:gd name="T51" fmla="*/ 400635 h 114"/>
                <a:gd name="T52" fmla="*/ 183243 w 126"/>
                <a:gd name="T53" fmla="*/ 400635 h 114"/>
                <a:gd name="T54" fmla="*/ 194696 w 126"/>
                <a:gd name="T55" fmla="*/ 389188 h 114"/>
                <a:gd name="T56" fmla="*/ 198513 w 126"/>
                <a:gd name="T57" fmla="*/ 370110 h 114"/>
                <a:gd name="T58" fmla="*/ 198513 w 126"/>
                <a:gd name="T59" fmla="*/ 331955 h 114"/>
                <a:gd name="T60" fmla="*/ 198513 w 126"/>
                <a:gd name="T61" fmla="*/ 293799 h 114"/>
                <a:gd name="T62" fmla="*/ 198513 w 126"/>
                <a:gd name="T63" fmla="*/ 267090 h 114"/>
                <a:gd name="T64" fmla="*/ 190878 w 126"/>
                <a:gd name="T65" fmla="*/ 248012 h 114"/>
                <a:gd name="T66" fmla="*/ 171790 w 126"/>
                <a:gd name="T67" fmla="*/ 209856 h 114"/>
                <a:gd name="T68" fmla="*/ 141250 w 126"/>
                <a:gd name="T69" fmla="*/ 160254 h 114"/>
                <a:gd name="T70" fmla="*/ 114527 w 126"/>
                <a:gd name="T71" fmla="*/ 110652 h 114"/>
                <a:gd name="T72" fmla="*/ 87804 w 126"/>
                <a:gd name="T73" fmla="*/ 68680 h 114"/>
                <a:gd name="T74" fmla="*/ 68716 w 126"/>
                <a:gd name="T75" fmla="*/ 45787 h 114"/>
                <a:gd name="T76" fmla="*/ 0 w 126"/>
                <a:gd name="T77" fmla="*/ 45787 h 114"/>
                <a:gd name="T78" fmla="*/ 0 w 126"/>
                <a:gd name="T79" fmla="*/ 0 h 114"/>
                <a:gd name="T80" fmla="*/ 229054 w 126"/>
                <a:gd name="T81" fmla="*/ 0 h 114"/>
                <a:gd name="T82" fmla="*/ 229054 w 126"/>
                <a:gd name="T83" fmla="*/ 3816 h 114"/>
                <a:gd name="T84" fmla="*/ 229054 w 126"/>
                <a:gd name="T85" fmla="*/ 3816 h 114"/>
                <a:gd name="T86" fmla="*/ 229054 w 126"/>
                <a:gd name="T87" fmla="*/ 11447 h 114"/>
                <a:gd name="T88" fmla="*/ 229054 w 126"/>
                <a:gd name="T89" fmla="*/ 45787 h 114"/>
                <a:gd name="T90" fmla="*/ 156520 w 126"/>
                <a:gd name="T91" fmla="*/ 45787 h 114"/>
                <a:gd name="T92" fmla="*/ 183243 w 126"/>
                <a:gd name="T93" fmla="*/ 91574 h 114"/>
                <a:gd name="T94" fmla="*/ 209966 w 126"/>
                <a:gd name="T95" fmla="*/ 144992 h 114"/>
                <a:gd name="T96" fmla="*/ 232871 w 126"/>
                <a:gd name="T97" fmla="*/ 186963 h 114"/>
                <a:gd name="T98" fmla="*/ 251959 w 126"/>
                <a:gd name="T99" fmla="*/ 221303 h 114"/>
                <a:gd name="T100" fmla="*/ 347398 w 126"/>
                <a:gd name="T101" fmla="*/ 103020 h 114"/>
                <a:gd name="T102" fmla="*/ 290135 w 126"/>
                <a:gd name="T103" fmla="*/ 103020 h 114"/>
                <a:gd name="T104" fmla="*/ 282500 w 126"/>
                <a:gd name="T105" fmla="*/ 61049 h 114"/>
                <a:gd name="T106" fmla="*/ 481013 w 126"/>
                <a:gd name="T107" fmla="*/ 61049 h 114"/>
                <a:gd name="T108" fmla="*/ 481013 w 126"/>
                <a:gd name="T109" fmla="*/ 64865 h 114"/>
                <a:gd name="T110" fmla="*/ 481013 w 126"/>
                <a:gd name="T111" fmla="*/ 64865 h 114"/>
                <a:gd name="T112" fmla="*/ 465743 w 126"/>
                <a:gd name="T113" fmla="*/ 95389 h 114"/>
                <a:gd name="T114" fmla="*/ 465743 w 126"/>
                <a:gd name="T115" fmla="*/ 95389 h 114"/>
                <a:gd name="T116" fmla="*/ 461925 w 126"/>
                <a:gd name="T117" fmla="*/ 103020 h 114"/>
                <a:gd name="T118" fmla="*/ 423750 w 126"/>
                <a:gd name="T119" fmla="*/ 103020 h 114"/>
                <a:gd name="T120" fmla="*/ 419932 w 126"/>
                <a:gd name="T121" fmla="*/ 106836 h 114"/>
                <a:gd name="T122" fmla="*/ 412297 w 126"/>
                <a:gd name="T123" fmla="*/ 110652 h 11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6" h="114">
                  <a:moveTo>
                    <a:pt x="108" y="29"/>
                  </a:moveTo>
                  <a:cubicBezTo>
                    <a:pt x="108" y="29"/>
                    <a:pt x="107" y="30"/>
                    <a:pt x="105" y="32"/>
                  </a:cubicBezTo>
                  <a:cubicBezTo>
                    <a:pt x="98" y="38"/>
                    <a:pt x="98" y="38"/>
                    <a:pt x="98" y="38"/>
                  </a:cubicBezTo>
                  <a:cubicBezTo>
                    <a:pt x="90" y="47"/>
                    <a:pt x="90" y="47"/>
                    <a:pt x="90" y="47"/>
                  </a:cubicBezTo>
                  <a:cubicBezTo>
                    <a:pt x="87" y="51"/>
                    <a:pt x="85" y="54"/>
                    <a:pt x="82" y="57"/>
                  </a:cubicBezTo>
                  <a:cubicBezTo>
                    <a:pt x="80" y="60"/>
                    <a:pt x="78" y="63"/>
                    <a:pt x="76" y="65"/>
                  </a:cubicBezTo>
                  <a:cubicBezTo>
                    <a:pt x="74" y="68"/>
                    <a:pt x="73" y="70"/>
                    <a:pt x="73" y="71"/>
                  </a:cubicBezTo>
                  <a:cubicBezTo>
                    <a:pt x="73" y="72"/>
                    <a:pt x="73" y="73"/>
                    <a:pt x="73" y="77"/>
                  </a:cubicBezTo>
                  <a:cubicBezTo>
                    <a:pt x="73" y="80"/>
                    <a:pt x="73" y="83"/>
                    <a:pt x="73" y="87"/>
                  </a:cubicBezTo>
                  <a:cubicBezTo>
                    <a:pt x="73" y="91"/>
                    <a:pt x="73" y="94"/>
                    <a:pt x="73" y="97"/>
                  </a:cubicBezTo>
                  <a:cubicBezTo>
                    <a:pt x="73" y="101"/>
                    <a:pt x="73" y="103"/>
                    <a:pt x="73" y="104"/>
                  </a:cubicBezTo>
                  <a:cubicBezTo>
                    <a:pt x="73" y="104"/>
                    <a:pt x="75" y="104"/>
                    <a:pt x="77" y="104"/>
                  </a:cubicBezTo>
                  <a:cubicBezTo>
                    <a:pt x="82" y="104"/>
                    <a:pt x="82" y="104"/>
                    <a:pt x="82" y="104"/>
                  </a:cubicBezTo>
                  <a:cubicBezTo>
                    <a:pt x="84" y="104"/>
                    <a:pt x="86" y="104"/>
                    <a:pt x="88" y="104"/>
                  </a:cubicBezTo>
                  <a:cubicBezTo>
                    <a:pt x="90" y="105"/>
                    <a:pt x="91" y="105"/>
                    <a:pt x="92" y="105"/>
                  </a:cubicBezTo>
                  <a:cubicBezTo>
                    <a:pt x="92" y="114"/>
                    <a:pt x="92" y="114"/>
                    <a:pt x="92" y="114"/>
                  </a:cubicBezTo>
                  <a:cubicBezTo>
                    <a:pt x="91" y="114"/>
                    <a:pt x="90" y="114"/>
                    <a:pt x="87" y="114"/>
                  </a:cubicBezTo>
                  <a:cubicBezTo>
                    <a:pt x="85" y="114"/>
                    <a:pt x="82" y="113"/>
                    <a:pt x="79" y="113"/>
                  </a:cubicBezTo>
                  <a:cubicBezTo>
                    <a:pt x="60" y="113"/>
                    <a:pt x="60" y="113"/>
                    <a:pt x="60" y="113"/>
                  </a:cubicBezTo>
                  <a:cubicBezTo>
                    <a:pt x="59" y="113"/>
                    <a:pt x="57" y="114"/>
                    <a:pt x="55" y="114"/>
                  </a:cubicBezTo>
                  <a:cubicBezTo>
                    <a:pt x="52" y="114"/>
                    <a:pt x="50" y="114"/>
                    <a:pt x="47" y="114"/>
                  </a:cubicBezTo>
                  <a:cubicBezTo>
                    <a:pt x="44" y="114"/>
                    <a:pt x="41" y="114"/>
                    <a:pt x="39" y="114"/>
                  </a:cubicBezTo>
                  <a:cubicBezTo>
                    <a:pt x="33" y="114"/>
                    <a:pt x="33" y="114"/>
                    <a:pt x="33" y="114"/>
                  </a:cubicBezTo>
                  <a:cubicBezTo>
                    <a:pt x="34" y="106"/>
                    <a:pt x="34" y="106"/>
                    <a:pt x="34" y="106"/>
                  </a:cubicBezTo>
                  <a:cubicBezTo>
                    <a:pt x="37" y="106"/>
                    <a:pt x="37" y="106"/>
                    <a:pt x="37" y="106"/>
                  </a:cubicBezTo>
                  <a:cubicBezTo>
                    <a:pt x="39" y="106"/>
                    <a:pt x="41" y="106"/>
                    <a:pt x="43" y="105"/>
                  </a:cubicBezTo>
                  <a:cubicBezTo>
                    <a:pt x="44" y="105"/>
                    <a:pt x="46" y="105"/>
                    <a:pt x="48" y="105"/>
                  </a:cubicBezTo>
                  <a:cubicBezTo>
                    <a:pt x="49" y="104"/>
                    <a:pt x="51" y="104"/>
                    <a:pt x="51" y="102"/>
                  </a:cubicBezTo>
                  <a:cubicBezTo>
                    <a:pt x="52" y="102"/>
                    <a:pt x="52" y="100"/>
                    <a:pt x="52" y="97"/>
                  </a:cubicBezTo>
                  <a:cubicBezTo>
                    <a:pt x="52" y="94"/>
                    <a:pt x="52" y="91"/>
                    <a:pt x="52" y="87"/>
                  </a:cubicBezTo>
                  <a:cubicBezTo>
                    <a:pt x="52" y="84"/>
                    <a:pt x="52" y="80"/>
                    <a:pt x="52" y="77"/>
                  </a:cubicBezTo>
                  <a:cubicBezTo>
                    <a:pt x="52" y="73"/>
                    <a:pt x="52" y="71"/>
                    <a:pt x="52" y="70"/>
                  </a:cubicBezTo>
                  <a:cubicBezTo>
                    <a:pt x="52" y="69"/>
                    <a:pt x="52" y="67"/>
                    <a:pt x="50" y="65"/>
                  </a:cubicBezTo>
                  <a:cubicBezTo>
                    <a:pt x="49" y="62"/>
                    <a:pt x="47" y="59"/>
                    <a:pt x="45" y="55"/>
                  </a:cubicBezTo>
                  <a:cubicBezTo>
                    <a:pt x="37" y="42"/>
                    <a:pt x="37" y="42"/>
                    <a:pt x="37" y="42"/>
                  </a:cubicBezTo>
                  <a:cubicBezTo>
                    <a:pt x="30" y="29"/>
                    <a:pt x="30" y="29"/>
                    <a:pt x="30" y="29"/>
                  </a:cubicBezTo>
                  <a:cubicBezTo>
                    <a:pt x="23" y="18"/>
                    <a:pt x="23" y="18"/>
                    <a:pt x="23" y="18"/>
                  </a:cubicBezTo>
                  <a:cubicBezTo>
                    <a:pt x="21" y="15"/>
                    <a:pt x="19" y="13"/>
                    <a:pt x="18" y="12"/>
                  </a:cubicBezTo>
                  <a:cubicBezTo>
                    <a:pt x="0" y="12"/>
                    <a:pt x="0" y="12"/>
                    <a:pt x="0" y="12"/>
                  </a:cubicBezTo>
                  <a:cubicBezTo>
                    <a:pt x="0" y="0"/>
                    <a:pt x="0" y="0"/>
                    <a:pt x="0" y="0"/>
                  </a:cubicBezTo>
                  <a:cubicBezTo>
                    <a:pt x="60" y="0"/>
                    <a:pt x="60" y="0"/>
                    <a:pt x="60" y="0"/>
                  </a:cubicBezTo>
                  <a:cubicBezTo>
                    <a:pt x="60" y="1"/>
                    <a:pt x="60" y="1"/>
                    <a:pt x="60" y="1"/>
                  </a:cubicBezTo>
                  <a:cubicBezTo>
                    <a:pt x="60" y="1"/>
                    <a:pt x="60" y="1"/>
                    <a:pt x="60" y="1"/>
                  </a:cubicBezTo>
                  <a:cubicBezTo>
                    <a:pt x="60" y="3"/>
                    <a:pt x="60" y="3"/>
                    <a:pt x="60" y="3"/>
                  </a:cubicBezTo>
                  <a:cubicBezTo>
                    <a:pt x="60" y="12"/>
                    <a:pt x="60" y="12"/>
                    <a:pt x="60" y="12"/>
                  </a:cubicBezTo>
                  <a:cubicBezTo>
                    <a:pt x="41" y="12"/>
                    <a:pt x="41" y="12"/>
                    <a:pt x="41" y="12"/>
                  </a:cubicBezTo>
                  <a:cubicBezTo>
                    <a:pt x="48" y="24"/>
                    <a:pt x="48" y="24"/>
                    <a:pt x="48" y="24"/>
                  </a:cubicBezTo>
                  <a:cubicBezTo>
                    <a:pt x="55" y="38"/>
                    <a:pt x="55" y="38"/>
                    <a:pt x="55" y="38"/>
                  </a:cubicBezTo>
                  <a:cubicBezTo>
                    <a:pt x="61" y="49"/>
                    <a:pt x="61" y="49"/>
                    <a:pt x="61" y="49"/>
                  </a:cubicBezTo>
                  <a:cubicBezTo>
                    <a:pt x="66" y="58"/>
                    <a:pt x="66" y="58"/>
                    <a:pt x="66" y="58"/>
                  </a:cubicBezTo>
                  <a:cubicBezTo>
                    <a:pt x="91" y="27"/>
                    <a:pt x="91" y="27"/>
                    <a:pt x="91" y="27"/>
                  </a:cubicBezTo>
                  <a:cubicBezTo>
                    <a:pt x="76" y="27"/>
                    <a:pt x="76" y="27"/>
                    <a:pt x="76" y="27"/>
                  </a:cubicBezTo>
                  <a:cubicBezTo>
                    <a:pt x="74" y="16"/>
                    <a:pt x="74" y="16"/>
                    <a:pt x="74" y="16"/>
                  </a:cubicBezTo>
                  <a:cubicBezTo>
                    <a:pt x="126" y="16"/>
                    <a:pt x="126" y="16"/>
                    <a:pt x="126" y="16"/>
                  </a:cubicBezTo>
                  <a:cubicBezTo>
                    <a:pt x="126" y="17"/>
                    <a:pt x="126" y="17"/>
                    <a:pt x="126" y="17"/>
                  </a:cubicBezTo>
                  <a:cubicBezTo>
                    <a:pt x="126" y="17"/>
                    <a:pt x="126" y="17"/>
                    <a:pt x="126" y="17"/>
                  </a:cubicBezTo>
                  <a:cubicBezTo>
                    <a:pt x="122" y="25"/>
                    <a:pt x="122" y="25"/>
                    <a:pt x="122" y="25"/>
                  </a:cubicBezTo>
                  <a:cubicBezTo>
                    <a:pt x="122" y="25"/>
                    <a:pt x="122" y="25"/>
                    <a:pt x="122" y="25"/>
                  </a:cubicBezTo>
                  <a:cubicBezTo>
                    <a:pt x="121" y="27"/>
                    <a:pt x="121" y="27"/>
                    <a:pt x="121" y="27"/>
                  </a:cubicBezTo>
                  <a:cubicBezTo>
                    <a:pt x="111" y="27"/>
                    <a:pt x="111" y="27"/>
                    <a:pt x="111" y="27"/>
                  </a:cubicBezTo>
                  <a:cubicBezTo>
                    <a:pt x="111" y="28"/>
                    <a:pt x="110" y="28"/>
                    <a:pt x="110" y="28"/>
                  </a:cubicBezTo>
                  <a:cubicBezTo>
                    <a:pt x="109" y="28"/>
                    <a:pt x="109" y="29"/>
                    <a:pt x="108" y="29"/>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pic>
        <p:nvPicPr>
          <p:cNvPr id="1026" name="Picture 2" descr="Reddit flat circle icon orange and white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8072"/>
          <a:stretch/>
        </p:blipFill>
        <p:spPr bwMode="auto">
          <a:xfrm>
            <a:off x="1359127" y="3663522"/>
            <a:ext cx="638541" cy="63396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137" name="TextBox 136"/>
          <p:cNvSpPr txBox="1"/>
          <p:nvPr/>
        </p:nvSpPr>
        <p:spPr>
          <a:xfrm>
            <a:off x="2349864" y="1944681"/>
            <a:ext cx="4324455" cy="1477328"/>
          </a:xfrm>
          <a:prstGeom prst="rect">
            <a:avLst/>
          </a:prstGeom>
          <a:noFill/>
        </p:spPr>
        <p:txBody>
          <a:bodyPr wrap="square" rtlCol="0">
            <a:spAutoFit/>
          </a:bodyPr>
          <a:lstStyle/>
          <a:p>
            <a:pPr algn="ctr"/>
            <a:r>
              <a:rPr lang="en-US" sz="1800"/>
              <a:t>The growth of the internet and the widespread use of social media have significantly impacted businesses, stocks, and other aspects of the economy.</a:t>
            </a:r>
            <a:endParaRPr lang="en-IN" sz="1800"/>
          </a:p>
        </p:txBody>
      </p:sp>
      <p:sp>
        <p:nvSpPr>
          <p:cNvPr id="143" name="Google Shape;149;p20"/>
          <p:cNvSpPr txBox="1">
            <a:spLocks/>
          </p:cNvSpPr>
          <p:nvPr/>
        </p:nvSpPr>
        <p:spPr>
          <a:xfrm>
            <a:off x="160052" y="118064"/>
            <a:ext cx="8571300" cy="677078"/>
          </a:xfrm>
          <a:prstGeom prst="rect">
            <a:avLst/>
          </a:prstGeom>
          <a:noFill/>
        </p:spPr>
        <p:txBody>
          <a:bodyPr spcFirstLastPara="1" vert="horz" wrap="square" lIns="91425" tIns="91425" rIns="91425" bIns="91425" rtlCol="0" anchor="ctr" anchorCtr="0">
            <a:spAutoFit/>
          </a:bodyPr>
          <a:lstStyle>
            <a:lvl1pPr lvl="0" algn="ctr"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pPr>
              <a:lnSpc>
                <a:spcPct val="100000"/>
              </a:lnSpc>
              <a:buClr>
                <a:srgbClr val="000000"/>
              </a:buClr>
              <a:buFont typeface="Arial"/>
              <a:buNone/>
            </a:pPr>
            <a:r>
              <a:rPr lang="en-US" sz="3200" b="1">
                <a:solidFill>
                  <a:srgbClr val="000000"/>
                </a:solidFill>
                <a:latin typeface="Segoe UI" panose="020B0502040204020203" pitchFamily="34" charset="0"/>
                <a:ea typeface="Arial"/>
                <a:cs typeface="Segoe UI" panose="020B0502040204020203" pitchFamily="34" charset="0"/>
                <a:sym typeface="Arial"/>
              </a:rPr>
              <a:t>BACKGROUND</a:t>
            </a:r>
            <a:endParaRPr lang="en-US" sz="3600" b="1">
              <a:solidFill>
                <a:srgbClr val="000000"/>
              </a:solidFill>
              <a:latin typeface="Segoe UI" panose="020B0502040204020203" pitchFamily="34" charset="0"/>
              <a:ea typeface="Arial"/>
              <a:cs typeface="Segoe UI" panose="020B0502040204020203" pitchFamily="34" charset="0"/>
              <a:sym typeface="Arial"/>
            </a:endParaRPr>
          </a:p>
        </p:txBody>
      </p:sp>
      <p:pic>
        <p:nvPicPr>
          <p:cNvPr id="35" name="Picture 34" descr="Text&#10;&#10;Description automatically generated">
            <a:extLst>
              <a:ext uri="{FF2B5EF4-FFF2-40B4-BE49-F238E27FC236}">
                <a16:creationId xmlns:a16="http://schemas.microsoft.com/office/drawing/2014/main" id="{1AAFE8D0-3730-D0D4-43AC-E07E22A866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3C024120-9DC7-BC56-EAE7-635A09CF8525}"/>
              </a:ext>
            </a:extLst>
          </p:cNvPr>
          <p:cNvSpPr>
            <a:spLocks noGrp="1"/>
          </p:cNvSpPr>
          <p:nvPr>
            <p:ph type="sldNum" idx="12"/>
          </p:nvPr>
        </p:nvSpPr>
        <p:spPr/>
        <p:txBody>
          <a:bodyPr/>
          <a:lstStyle/>
          <a:p>
            <a:fld id="{00000000-1234-1234-1234-123412341234}" type="slidenum">
              <a:rPr lang="en"/>
              <a:t>4</a:t>
            </a:fld>
            <a:endParaRPr lang="en-US"/>
          </a:p>
        </p:txBody>
      </p:sp>
    </p:spTree>
    <p:extLst>
      <p:ext uri="{BB962C8B-B14F-4D97-AF65-F5344CB8AC3E}">
        <p14:creationId xmlns:p14="http://schemas.microsoft.com/office/powerpoint/2010/main" val="286172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37" name="TextBox 136"/>
          <p:cNvSpPr txBox="1"/>
          <p:nvPr/>
        </p:nvSpPr>
        <p:spPr>
          <a:xfrm>
            <a:off x="2349864" y="1944681"/>
            <a:ext cx="4324455" cy="1477328"/>
          </a:xfrm>
          <a:prstGeom prst="rect">
            <a:avLst/>
          </a:prstGeom>
          <a:noFill/>
        </p:spPr>
        <p:txBody>
          <a:bodyPr wrap="square" rtlCol="0">
            <a:spAutoFit/>
          </a:bodyPr>
          <a:lstStyle/>
          <a:p>
            <a:pPr algn="ctr"/>
            <a:r>
              <a:rPr lang="en-US" sz="1800">
                <a:solidFill>
                  <a:schemeClr val="tx1"/>
                </a:solidFill>
              </a:rPr>
              <a:t>The growth of the internet and the widespread use of social media have significantly impacted businesses, stocks, and other aspects of the economy.</a:t>
            </a:r>
            <a:endParaRPr lang="en-IN" sz="1800">
              <a:solidFill>
                <a:schemeClr val="tx1"/>
              </a:solidFill>
            </a:endParaRPr>
          </a:p>
        </p:txBody>
      </p:sp>
      <p:sp>
        <p:nvSpPr>
          <p:cNvPr id="49" name="TextBox 48"/>
          <p:cNvSpPr txBox="1"/>
          <p:nvPr/>
        </p:nvSpPr>
        <p:spPr>
          <a:xfrm>
            <a:off x="459726" y="733059"/>
            <a:ext cx="8401366" cy="646331"/>
          </a:xfrm>
          <a:prstGeom prst="rect">
            <a:avLst/>
          </a:prstGeom>
          <a:noFill/>
        </p:spPr>
        <p:txBody>
          <a:bodyPr wrap="square" rtlCol="0">
            <a:spAutoFit/>
          </a:bodyPr>
          <a:lstStyle/>
          <a:p>
            <a:pPr algn="ctr"/>
            <a:r>
              <a:rPr lang="en-US" sz="1800"/>
              <a:t>The growth of the internet and the widespread use of social media have significantly impacted businesses, stocks, and other aspects of the economy.</a:t>
            </a:r>
            <a:endParaRPr lang="en-IN" sz="1800"/>
          </a:p>
        </p:txBody>
      </p:sp>
      <p:sp>
        <p:nvSpPr>
          <p:cNvPr id="66" name="Google Shape;149;p20"/>
          <p:cNvSpPr txBox="1">
            <a:spLocks/>
          </p:cNvSpPr>
          <p:nvPr/>
        </p:nvSpPr>
        <p:spPr>
          <a:xfrm>
            <a:off x="160052" y="118064"/>
            <a:ext cx="8571300" cy="677078"/>
          </a:xfrm>
          <a:prstGeom prst="rect">
            <a:avLst/>
          </a:prstGeom>
          <a:noFill/>
        </p:spPr>
        <p:txBody>
          <a:bodyPr spcFirstLastPara="1" vert="horz" wrap="square" lIns="91425" tIns="91425" rIns="91425" bIns="91425" rtlCol="0" anchor="ctr" anchorCtr="0">
            <a:spAutoFit/>
          </a:bodyPr>
          <a:lstStyle>
            <a:lvl1pPr lvl="0" algn="ctr"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pPr>
              <a:lnSpc>
                <a:spcPct val="100000"/>
              </a:lnSpc>
              <a:buClr>
                <a:srgbClr val="000000"/>
              </a:buClr>
              <a:buFont typeface="Arial"/>
              <a:buNone/>
            </a:pPr>
            <a:r>
              <a:rPr lang="en-US" sz="3200" b="1">
                <a:solidFill>
                  <a:srgbClr val="000000"/>
                </a:solidFill>
                <a:latin typeface="Segoe UI" panose="020B0502040204020203" pitchFamily="34" charset="0"/>
                <a:ea typeface="Arial"/>
                <a:cs typeface="Segoe UI" panose="020B0502040204020203" pitchFamily="34" charset="0"/>
                <a:sym typeface="Arial"/>
              </a:rPr>
              <a:t>BACKGROUND</a:t>
            </a:r>
          </a:p>
        </p:txBody>
      </p:sp>
      <p:grpSp>
        <p:nvGrpSpPr>
          <p:cNvPr id="61" name="Group 60"/>
          <p:cNvGrpSpPr/>
          <p:nvPr/>
        </p:nvGrpSpPr>
        <p:grpSpPr>
          <a:xfrm>
            <a:off x="574158" y="1477926"/>
            <a:ext cx="7868093" cy="3541197"/>
            <a:chOff x="574158" y="1477926"/>
            <a:chExt cx="7868093" cy="3541197"/>
          </a:xfrm>
        </p:grpSpPr>
        <p:sp>
          <p:nvSpPr>
            <p:cNvPr id="37" name="Rectangle 36"/>
            <p:cNvSpPr/>
            <p:nvPr/>
          </p:nvSpPr>
          <p:spPr>
            <a:xfrm>
              <a:off x="1302489" y="1675059"/>
              <a:ext cx="7139762" cy="677105"/>
            </a:xfrm>
            <a:prstGeom prst="rect">
              <a:avLst/>
            </a:prstGeom>
            <a:gradFill>
              <a:gsLst>
                <a:gs pos="0">
                  <a:schemeClr val="accent2">
                    <a:lumMod val="75000"/>
                  </a:schemeClr>
                </a:gs>
                <a:gs pos="100000">
                  <a:schemeClr val="accent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p:cNvSpPr/>
            <p:nvPr/>
          </p:nvSpPr>
          <p:spPr>
            <a:xfrm>
              <a:off x="574158" y="1477926"/>
              <a:ext cx="1180214" cy="1137683"/>
            </a:xfrm>
            <a:prstGeom prst="ellipse">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p:cNvSpPr/>
            <p:nvPr/>
          </p:nvSpPr>
          <p:spPr>
            <a:xfrm>
              <a:off x="1302489" y="2876816"/>
              <a:ext cx="7139762" cy="677105"/>
            </a:xfrm>
            <a:prstGeom prst="rect">
              <a:avLst/>
            </a:prstGeom>
            <a:gradFill>
              <a:gsLst>
                <a:gs pos="0">
                  <a:schemeClr val="accent2">
                    <a:lumMod val="75000"/>
                  </a:schemeClr>
                </a:gs>
                <a:gs pos="100000">
                  <a:schemeClr val="accent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p:cNvSpPr/>
            <p:nvPr/>
          </p:nvSpPr>
          <p:spPr>
            <a:xfrm>
              <a:off x="574158" y="2679683"/>
              <a:ext cx="1180214" cy="1137683"/>
            </a:xfrm>
            <a:prstGeom prst="ellipse">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p:cNvSpPr/>
            <p:nvPr/>
          </p:nvSpPr>
          <p:spPr>
            <a:xfrm>
              <a:off x="1302489" y="4078573"/>
              <a:ext cx="7139762" cy="677105"/>
            </a:xfrm>
            <a:prstGeom prst="rect">
              <a:avLst/>
            </a:prstGeom>
            <a:gradFill>
              <a:gsLst>
                <a:gs pos="0">
                  <a:schemeClr val="accent2">
                    <a:lumMod val="75000"/>
                  </a:schemeClr>
                </a:gs>
                <a:gs pos="100000">
                  <a:schemeClr val="accent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p:cNvSpPr/>
            <p:nvPr/>
          </p:nvSpPr>
          <p:spPr>
            <a:xfrm>
              <a:off x="574158" y="3881440"/>
              <a:ext cx="1180214" cy="1137683"/>
            </a:xfrm>
            <a:prstGeom prst="ellipse">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p:cNvSpPr txBox="1"/>
            <p:nvPr/>
          </p:nvSpPr>
          <p:spPr>
            <a:xfrm>
              <a:off x="1929809" y="1675059"/>
              <a:ext cx="6512442" cy="646331"/>
            </a:xfrm>
            <a:prstGeom prst="rect">
              <a:avLst/>
            </a:prstGeom>
            <a:noFill/>
          </p:spPr>
          <p:txBody>
            <a:bodyPr wrap="square" rtlCol="0">
              <a:spAutoFit/>
            </a:bodyPr>
            <a:lstStyle/>
            <a:p>
              <a:r>
                <a:rPr lang="en-US" sz="1100" b="1"/>
                <a:t>The </a:t>
              </a:r>
              <a:r>
                <a:rPr lang="en-US" b="1"/>
                <a:t>sentiment</a:t>
              </a:r>
              <a:r>
                <a:rPr lang="en-US" sz="1100" b="1"/>
                <a:t> on social media and online forums about the company often </a:t>
              </a:r>
              <a:r>
                <a:rPr lang="en-US" b="1"/>
                <a:t>influences</a:t>
              </a:r>
              <a:r>
                <a:rPr lang="en-US" sz="1100" b="1"/>
                <a:t> its stock price. For example, in 2018, Musk tweeted that he was considering taking Tesla private at $420 per share, which caused a surge in the stock price.</a:t>
              </a:r>
            </a:p>
          </p:txBody>
        </p:sp>
        <p:sp>
          <p:nvSpPr>
            <p:cNvPr id="62" name="TextBox 61"/>
            <p:cNvSpPr txBox="1"/>
            <p:nvPr/>
          </p:nvSpPr>
          <p:spPr>
            <a:xfrm>
              <a:off x="1929809" y="2915092"/>
              <a:ext cx="6512442" cy="600164"/>
            </a:xfrm>
            <a:prstGeom prst="rect">
              <a:avLst/>
            </a:prstGeom>
            <a:noFill/>
          </p:spPr>
          <p:txBody>
            <a:bodyPr wrap="square" rtlCol="0">
              <a:spAutoFit/>
            </a:bodyPr>
            <a:lstStyle/>
            <a:p>
              <a:r>
                <a:rPr lang="en-US" sz="1050" b="1"/>
                <a:t>In 2017, a public relations crisis when a video showing a passenger being violently dragged off a flight went viral on social media. The </a:t>
              </a:r>
              <a:r>
                <a:rPr lang="en-US" sz="1200" b="1"/>
                <a:t>negative sentiment </a:t>
              </a:r>
              <a:r>
                <a:rPr lang="en-US" sz="1050" b="1"/>
                <a:t>on social media led to a sharp drop in United's stock price, and the company faced widespread criticism and boycotts.</a:t>
              </a:r>
            </a:p>
          </p:txBody>
        </p:sp>
        <p:sp>
          <p:nvSpPr>
            <p:cNvPr id="63" name="TextBox 62"/>
            <p:cNvSpPr txBox="1"/>
            <p:nvPr/>
          </p:nvSpPr>
          <p:spPr>
            <a:xfrm>
              <a:off x="1929809" y="4032404"/>
              <a:ext cx="6512442" cy="761747"/>
            </a:xfrm>
            <a:prstGeom prst="rect">
              <a:avLst/>
            </a:prstGeom>
            <a:noFill/>
          </p:spPr>
          <p:txBody>
            <a:bodyPr wrap="square" rtlCol="0">
              <a:spAutoFit/>
            </a:bodyPr>
            <a:lstStyle/>
            <a:p>
              <a:r>
                <a:rPr lang="en-US" sz="1050" b="1"/>
                <a:t>In early 2021, a group of retail investors on </a:t>
              </a:r>
              <a:r>
                <a:rPr lang="en-US" sz="1050" b="1" err="1"/>
                <a:t>Reddit's</a:t>
              </a:r>
              <a:r>
                <a:rPr lang="en-US" sz="1050" b="1"/>
                <a:t> </a:t>
              </a:r>
              <a:r>
                <a:rPr lang="en-US" sz="1050" b="1" err="1"/>
                <a:t>WallStreetBets</a:t>
              </a:r>
              <a:r>
                <a:rPr lang="en-US" sz="1050" b="1"/>
                <a:t> forum coordinated a buying spree of shares of GameStop, a struggling video game retailer. This </a:t>
              </a:r>
              <a:r>
                <a:rPr lang="en-US" sz="1200" b="1"/>
                <a:t>caused a sharp rise </a:t>
              </a:r>
              <a:r>
                <a:rPr lang="en-US" sz="1050" b="1"/>
                <a:t>in GameStop's stock price, triggering a short squeeze that resulted in huge losses for several hedge funds that had bet against the stock.</a:t>
              </a:r>
            </a:p>
          </p:txBody>
        </p:sp>
        <p:pic>
          <p:nvPicPr>
            <p:cNvPr id="3074" name="Picture 2" descr="File:Tesla logo.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81" y="1596783"/>
              <a:ext cx="899967" cy="8999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ted Airlines Logo and symbol, meaning, history, PNG, br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15" y="3021402"/>
              <a:ext cx="993362" cy="4684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ameStop - Apps on Google Pl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83" y="3990000"/>
              <a:ext cx="920562" cy="92056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DAF1E77E-FB05-617F-B58A-4EFF21CA10C8}"/>
              </a:ext>
            </a:extLst>
          </p:cNvPr>
          <p:cNvSpPr>
            <a:spLocks noGrp="1"/>
          </p:cNvSpPr>
          <p:nvPr>
            <p:ph type="sldNum" idx="12"/>
          </p:nvPr>
        </p:nvSpPr>
        <p:spPr/>
        <p:txBody>
          <a:bodyPr/>
          <a:lstStyle/>
          <a:p>
            <a:fld id="{00000000-1234-1234-1234-123412341234}" type="slidenum">
              <a:rPr lang="en"/>
              <a:t>5</a:t>
            </a:fld>
            <a:endParaRPr lang="en-US"/>
          </a:p>
        </p:txBody>
      </p:sp>
    </p:spTree>
    <p:extLst>
      <p:ext uri="{BB962C8B-B14F-4D97-AF65-F5344CB8AC3E}">
        <p14:creationId xmlns:p14="http://schemas.microsoft.com/office/powerpoint/2010/main" val="362525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grpId="0" nodeType="withEffect">
                                  <p:stCondLst>
                                    <p:cond delay="0"/>
                                  </p:stCondLst>
                                  <p:childTnLst>
                                    <p:animEffect transition="out" filter="fade">
                                      <p:cBhvr>
                                        <p:cTn id="6" dur="1000"/>
                                        <p:tgtEl>
                                          <p:spTgt spid="137"/>
                                        </p:tgtEl>
                                      </p:cBhvr>
                                    </p:animEffect>
                                    <p:anim calcmode="lin" valueType="num">
                                      <p:cBhvr>
                                        <p:cTn id="7" dur="1000"/>
                                        <p:tgtEl>
                                          <p:spTgt spid="137"/>
                                        </p:tgtEl>
                                        <p:attrNameLst>
                                          <p:attrName>ppt_x</p:attrName>
                                        </p:attrNameLst>
                                      </p:cBhvr>
                                      <p:tavLst>
                                        <p:tav tm="0">
                                          <p:val>
                                            <p:strVal val="ppt_x"/>
                                          </p:val>
                                        </p:tav>
                                        <p:tav tm="100000">
                                          <p:val>
                                            <p:strVal val="ppt_x"/>
                                          </p:val>
                                        </p:tav>
                                      </p:tavLst>
                                    </p:anim>
                                    <p:anim calcmode="lin" valueType="num">
                                      <p:cBhvr>
                                        <p:cTn id="8" dur="1000"/>
                                        <p:tgtEl>
                                          <p:spTgt spid="137"/>
                                        </p:tgtEl>
                                        <p:attrNameLst>
                                          <p:attrName>ppt_y</p:attrName>
                                        </p:attrNameLst>
                                      </p:cBhvr>
                                      <p:tavLst>
                                        <p:tav tm="0">
                                          <p:val>
                                            <p:strVal val="ppt_y"/>
                                          </p:val>
                                        </p:tav>
                                        <p:tav tm="100000">
                                          <p:val>
                                            <p:strVal val="ppt_y-.1"/>
                                          </p:val>
                                        </p:tav>
                                      </p:tavLst>
                                    </p:anim>
                                    <p:set>
                                      <p:cBhvr>
                                        <p:cTn id="9" dur="1" fill="hold">
                                          <p:stCondLst>
                                            <p:cond delay="999"/>
                                          </p:stCondLst>
                                        </p:cTn>
                                        <p:tgtEl>
                                          <p:spTgt spid="13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3" name="Google Shape;149;p20"/>
          <p:cNvSpPr txBox="1">
            <a:spLocks/>
          </p:cNvSpPr>
          <p:nvPr/>
        </p:nvSpPr>
        <p:spPr>
          <a:xfrm>
            <a:off x="106958" y="302225"/>
            <a:ext cx="8571300" cy="615523"/>
          </a:xfrm>
          <a:prstGeom prst="rect">
            <a:avLst/>
          </a:prstGeom>
          <a:noFill/>
        </p:spPr>
        <p:txBody>
          <a:bodyPr spcFirstLastPara="1" vert="horz" wrap="square" lIns="91425" tIns="91425" rIns="91425" bIns="91425" rtlCol="0" anchor="ctr" anchorCtr="0">
            <a:spAutoFit/>
          </a:bodyPr>
          <a:lstStyle>
            <a:lvl1pPr lvl="0" algn="ctr"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pPr>
              <a:lnSpc>
                <a:spcPct val="100000"/>
              </a:lnSpc>
              <a:buClr>
                <a:srgbClr val="000000"/>
              </a:buClr>
              <a:buFont typeface="Arial"/>
              <a:buNone/>
            </a:pPr>
            <a:r>
              <a:rPr lang="en-US" sz="2800" b="1">
                <a:solidFill>
                  <a:srgbClr val="000000"/>
                </a:solidFill>
                <a:latin typeface="Segoe UI" panose="020B0502040204020203" pitchFamily="34" charset="0"/>
                <a:ea typeface="Arial"/>
                <a:cs typeface="Segoe UI" panose="020B0502040204020203" pitchFamily="34" charset="0"/>
                <a:sym typeface="Arial"/>
              </a:rPr>
              <a:t>BUSINESS PROBLEM &amp; IMPACT</a:t>
            </a:r>
          </a:p>
        </p:txBody>
      </p:sp>
      <p:sp>
        <p:nvSpPr>
          <p:cNvPr id="49" name="TextBox 48"/>
          <p:cNvSpPr txBox="1"/>
          <p:nvPr/>
        </p:nvSpPr>
        <p:spPr>
          <a:xfrm>
            <a:off x="910793" y="1958626"/>
            <a:ext cx="2667205" cy="2062103"/>
          </a:xfrm>
          <a:prstGeom prst="rect">
            <a:avLst/>
          </a:prstGeom>
          <a:noFill/>
        </p:spPr>
        <p:txBody>
          <a:bodyPr wrap="square" rtlCol="0">
            <a:spAutoFit/>
          </a:bodyPr>
          <a:lstStyle/>
          <a:p>
            <a:r>
              <a:rPr lang="en-US" sz="1600"/>
              <a:t>Determine the sentiment of a community towards companies and their effect on the company in the stock market by analyzing their online presence on various social media platforms.</a:t>
            </a:r>
            <a:endParaRPr lang="en-IN" sz="1600"/>
          </a:p>
        </p:txBody>
      </p:sp>
      <p:sp>
        <p:nvSpPr>
          <p:cNvPr id="111"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12"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pic>
        <p:nvPicPr>
          <p:cNvPr id="2050" name="Picture 2" descr="Free Reddit Logo SVG, PNG Icon, Symbol. Downloa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196" y="1754941"/>
            <a:ext cx="2086180" cy="20861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37745" y="1962593"/>
            <a:ext cx="2989364" cy="2304356"/>
          </a:xfrm>
          <a:prstGeom prst="rect">
            <a:avLst/>
          </a:prstGeom>
          <a:noFill/>
        </p:spPr>
        <p:txBody>
          <a:bodyPr wrap="square" lIns="91440" tIns="45720" rIns="91440" bIns="45720" rtlCol="0" anchor="t">
            <a:spAutoFit/>
          </a:bodyPr>
          <a:lstStyle/>
          <a:p>
            <a:pPr algn="r"/>
            <a:r>
              <a:rPr lang="en-US" sz="1600"/>
              <a:t>Provide valuable insights into market sentiment and investor behavior by building Natural Language Processing models over </a:t>
            </a:r>
            <a:r>
              <a:rPr lang="en-US" sz="1600" b="1"/>
              <a:t>Reddit </a:t>
            </a:r>
            <a:r>
              <a:rPr lang="en-US" sz="1600" b="1" err="1"/>
              <a:t>WallStreetBets</a:t>
            </a:r>
            <a:r>
              <a:rPr lang="en-US" sz="1600"/>
              <a:t>, which can be used to understand a companies' social media standing.</a:t>
            </a:r>
            <a:endParaRPr lang="en-IN" sz="1600"/>
          </a:p>
        </p:txBody>
      </p:sp>
      <p:pic>
        <p:nvPicPr>
          <p:cNvPr id="4" name="Picture 3"/>
          <p:cNvPicPr>
            <a:picLocks noChangeAspect="1"/>
          </p:cNvPicPr>
          <p:nvPr/>
        </p:nvPicPr>
        <p:blipFill>
          <a:blip r:embed="rId4"/>
          <a:stretch>
            <a:fillRect/>
          </a:stretch>
        </p:blipFill>
        <p:spPr>
          <a:xfrm flipH="1">
            <a:off x="301177" y="1219973"/>
            <a:ext cx="898300" cy="898300"/>
          </a:xfrm>
          <a:prstGeom prst="rect">
            <a:avLst/>
          </a:prstGeom>
        </p:spPr>
      </p:pic>
      <p:sp>
        <p:nvSpPr>
          <p:cNvPr id="5" name="TextBox 4"/>
          <p:cNvSpPr txBox="1"/>
          <p:nvPr/>
        </p:nvSpPr>
        <p:spPr>
          <a:xfrm>
            <a:off x="1230953" y="1681627"/>
            <a:ext cx="1958586" cy="276999"/>
          </a:xfrm>
          <a:prstGeom prst="rect">
            <a:avLst/>
          </a:prstGeom>
          <a:noFill/>
        </p:spPr>
        <p:txBody>
          <a:bodyPr wrap="square" rtlCol="0">
            <a:spAutoFit/>
          </a:bodyPr>
          <a:lstStyle/>
          <a:p>
            <a:r>
              <a:rPr lang="en-US" sz="1200" b="1"/>
              <a:t>BUSINESS PROBLEM</a:t>
            </a:r>
            <a:endParaRPr lang="en-IN" sz="1200" b="1"/>
          </a:p>
        </p:txBody>
      </p:sp>
      <p:sp>
        <p:nvSpPr>
          <p:cNvPr id="12" name="TextBox 11"/>
          <p:cNvSpPr txBox="1"/>
          <p:nvPr/>
        </p:nvSpPr>
        <p:spPr>
          <a:xfrm>
            <a:off x="6703461" y="1681627"/>
            <a:ext cx="1958586" cy="276999"/>
          </a:xfrm>
          <a:prstGeom prst="rect">
            <a:avLst/>
          </a:prstGeom>
          <a:noFill/>
        </p:spPr>
        <p:txBody>
          <a:bodyPr wrap="square" rtlCol="0">
            <a:spAutoFit/>
          </a:bodyPr>
          <a:lstStyle/>
          <a:p>
            <a:r>
              <a:rPr lang="en-US" sz="1200" b="1"/>
              <a:t>SOLUTION</a:t>
            </a:r>
            <a:endParaRPr lang="en-IN" sz="1200" b="1"/>
          </a:p>
        </p:txBody>
      </p:sp>
      <p:pic>
        <p:nvPicPr>
          <p:cNvPr id="6" name="Picture 5"/>
          <p:cNvPicPr>
            <a:picLocks noChangeAspect="1"/>
          </p:cNvPicPr>
          <p:nvPr/>
        </p:nvPicPr>
        <p:blipFill>
          <a:blip r:embed="rId5"/>
          <a:stretch>
            <a:fillRect/>
          </a:stretch>
        </p:blipFill>
        <p:spPr>
          <a:xfrm>
            <a:off x="7497485" y="798041"/>
            <a:ext cx="1164562" cy="1164562"/>
          </a:xfrm>
          <a:prstGeom prst="rect">
            <a:avLst/>
          </a:prstGeom>
        </p:spPr>
      </p:pic>
      <p:pic>
        <p:nvPicPr>
          <p:cNvPr id="3" name="Picture 2" descr="Text&#10;&#10;Description automatically generated">
            <a:extLst>
              <a:ext uri="{FF2B5EF4-FFF2-40B4-BE49-F238E27FC236}">
                <a16:creationId xmlns:a16="http://schemas.microsoft.com/office/drawing/2014/main" id="{85DFE1BE-1CDC-173B-B9F6-4345979F4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367FEDF8-51FA-4DE9-156C-86D7715997A8}"/>
              </a:ext>
            </a:extLst>
          </p:cNvPr>
          <p:cNvSpPr>
            <a:spLocks noGrp="1"/>
          </p:cNvSpPr>
          <p:nvPr>
            <p:ph type="sldNum" idx="12"/>
          </p:nvPr>
        </p:nvSpPr>
        <p:spPr/>
        <p:txBody>
          <a:bodyPr/>
          <a:lstStyle/>
          <a:p>
            <a:fld id="{00000000-1234-1234-1234-123412341234}" type="slidenum">
              <a:rPr lang="en"/>
              <a:t>6</a:t>
            </a:fld>
            <a:endParaRPr lang="en-US"/>
          </a:p>
        </p:txBody>
      </p:sp>
    </p:spTree>
    <p:extLst>
      <p:ext uri="{BB962C8B-B14F-4D97-AF65-F5344CB8AC3E}">
        <p14:creationId xmlns:p14="http://schemas.microsoft.com/office/powerpoint/2010/main" val="309484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282203" y="113901"/>
            <a:ext cx="8520600" cy="615523"/>
          </a:xfrm>
          <a:prstGeom prst="rect">
            <a:avLst/>
          </a:prstGeom>
          <a:noFill/>
        </p:spPr>
        <p:txBody>
          <a:bodyPr spcFirstLastPara="1" vert="horz" wrap="square" lIns="91425" tIns="91425" rIns="91425" bIns="91425" rtlCol="0" anchor="ctr" anchorCtr="0">
            <a:spAutoFit/>
          </a:bodyPr>
          <a:lstStyle/>
          <a:p>
            <a:pPr algn="ctr">
              <a:lnSpc>
                <a:spcPct val="100000"/>
              </a:lnSpc>
              <a:buClr>
                <a:srgbClr val="000000"/>
              </a:buClr>
              <a:buFont typeface="Arial"/>
            </a:pPr>
            <a:r>
              <a:rPr lang="en-US" sz="2800" b="1">
                <a:solidFill>
                  <a:srgbClr val="000000"/>
                </a:solidFill>
                <a:latin typeface="Segoe UI" panose="020B0502040204020203" pitchFamily="34" charset="0"/>
                <a:ea typeface="Arial"/>
                <a:cs typeface="Segoe UI" panose="020B0502040204020203" pitchFamily="34" charset="0"/>
                <a:sym typeface="Arial"/>
              </a:rPr>
              <a:t>WHY REDDIT WALLSTREETBETS?</a:t>
            </a:r>
            <a:endParaRPr sz="2800" b="1">
              <a:solidFill>
                <a:srgbClr val="000000"/>
              </a:solidFill>
              <a:latin typeface="Segoe UI" panose="020B0502040204020203" pitchFamily="34" charset="0"/>
              <a:ea typeface="Arial"/>
              <a:cs typeface="Segoe UI" panose="020B0502040204020203" pitchFamily="34" charset="0"/>
              <a:sym typeface="Arial"/>
            </a:endParaRPr>
          </a:p>
        </p:txBody>
      </p:sp>
      <p:sp>
        <p:nvSpPr>
          <p:cNvPr id="83" name="Google Shape;83;p15"/>
          <p:cNvSpPr txBox="1">
            <a:spLocks noGrp="1"/>
          </p:cNvSpPr>
          <p:nvPr>
            <p:ph type="body" idx="1"/>
          </p:nvPr>
        </p:nvSpPr>
        <p:spPr>
          <a:xfrm>
            <a:off x="4790270" y="1285245"/>
            <a:ext cx="4129551" cy="3416974"/>
          </a:xfrm>
          <a:prstGeom prst="rect">
            <a:avLst/>
          </a:prstGeom>
        </p:spPr>
        <p:txBody>
          <a:bodyPr spcFirstLastPara="1" wrap="square" lIns="91425" tIns="91425" rIns="91425" bIns="91425" anchor="t" anchorCtr="0">
            <a:noAutofit/>
          </a:bodyPr>
          <a:lstStyle/>
          <a:p>
            <a:r>
              <a:rPr lang="en-US" sz="1400">
                <a:solidFill>
                  <a:schemeClr val="tx1"/>
                </a:solidFill>
                <a:latin typeface="PT Sans" panose="020B0503020203020204" pitchFamily="34" charset="77"/>
              </a:rPr>
              <a:t>The </a:t>
            </a:r>
            <a:r>
              <a:rPr lang="en-US" sz="1400" b="1">
                <a:solidFill>
                  <a:schemeClr val="tx1"/>
                </a:solidFill>
                <a:latin typeface="PT Sans" panose="020B0503020203020204" pitchFamily="34" charset="77"/>
              </a:rPr>
              <a:t>GameStop Frenzy</a:t>
            </a:r>
            <a:r>
              <a:rPr lang="en-US" sz="1400">
                <a:solidFill>
                  <a:schemeClr val="tx1"/>
                </a:solidFill>
                <a:latin typeface="PT Sans" panose="020B0503020203020204" pitchFamily="34" charset="77"/>
              </a:rPr>
              <a:t> incident highlighted the power of social media and its effect towards a particular stock or company.</a:t>
            </a:r>
          </a:p>
          <a:p>
            <a:pPr marL="114300" indent="0">
              <a:buNone/>
            </a:pPr>
            <a:endParaRPr lang="en-US" sz="1400">
              <a:solidFill>
                <a:schemeClr val="tx1"/>
              </a:solidFill>
              <a:latin typeface="PT Sans" panose="020B0503020203020204" pitchFamily="34" charset="77"/>
            </a:endParaRPr>
          </a:p>
          <a:p>
            <a:r>
              <a:rPr lang="en-US" sz="1400" err="1">
                <a:solidFill>
                  <a:schemeClr val="tx1"/>
                </a:solidFill>
                <a:latin typeface="PT Sans" panose="020B0503020203020204" pitchFamily="34" charset="77"/>
              </a:rPr>
              <a:t>WallStreetBets</a:t>
            </a:r>
            <a:r>
              <a:rPr lang="en-US" sz="1400">
                <a:solidFill>
                  <a:schemeClr val="tx1"/>
                </a:solidFill>
                <a:latin typeface="PT Sans" panose="020B0503020203020204" pitchFamily="34" charset="77"/>
              </a:rPr>
              <a:t>, the </a:t>
            </a:r>
            <a:r>
              <a:rPr lang="en-US" sz="1400" b="1">
                <a:solidFill>
                  <a:schemeClr val="tx1"/>
                </a:solidFill>
                <a:latin typeface="PT Sans" panose="020B0503020203020204" pitchFamily="34" charset="77"/>
              </a:rPr>
              <a:t>25th largest </a:t>
            </a:r>
            <a:r>
              <a:rPr lang="en-US" sz="1400" b="1" err="1">
                <a:solidFill>
                  <a:schemeClr val="tx1"/>
                </a:solidFill>
                <a:latin typeface="PT Sans" panose="020B0503020203020204" pitchFamily="34" charset="77"/>
              </a:rPr>
              <a:t>Reddit</a:t>
            </a:r>
            <a:r>
              <a:rPr lang="en-US" sz="1400" b="1">
                <a:solidFill>
                  <a:schemeClr val="tx1"/>
                </a:solidFill>
                <a:latin typeface="PT Sans" panose="020B0503020203020204" pitchFamily="34" charset="77"/>
              </a:rPr>
              <a:t> community</a:t>
            </a:r>
            <a:r>
              <a:rPr lang="en-US" sz="1400">
                <a:solidFill>
                  <a:schemeClr val="tx1"/>
                </a:solidFill>
                <a:latin typeface="PT Sans" panose="020B0503020203020204" pitchFamily="34" charset="77"/>
              </a:rPr>
              <a:t> with 13.7 million followers, is a significant platform for finance and investing discussions.</a:t>
            </a:r>
          </a:p>
          <a:p>
            <a:pPr marL="114300" indent="0">
              <a:buNone/>
            </a:pPr>
            <a:endParaRPr lang="en-US" sz="1400">
              <a:solidFill>
                <a:schemeClr val="tx1"/>
              </a:solidFill>
              <a:latin typeface="PT Sans" panose="020B0503020203020204" pitchFamily="34" charset="77"/>
            </a:endParaRPr>
          </a:p>
          <a:p>
            <a:r>
              <a:rPr lang="en-US" sz="1400" b="1">
                <a:solidFill>
                  <a:schemeClr val="tx1"/>
                </a:solidFill>
                <a:latin typeface="PT Sans" panose="020B0503020203020204" pitchFamily="34" charset="77"/>
              </a:rPr>
              <a:t>Sentiment analysis </a:t>
            </a:r>
            <a:r>
              <a:rPr lang="en-US" sz="1400">
                <a:solidFill>
                  <a:schemeClr val="tx1"/>
                </a:solidFill>
                <a:latin typeface="PT Sans" panose="020B0503020203020204" pitchFamily="34" charset="77"/>
              </a:rPr>
              <a:t>can help investors identify trends and fluctuations in real-time and understand the impact of real-world events on the stock market.</a:t>
            </a:r>
          </a:p>
        </p:txBody>
      </p:sp>
      <p:sp>
        <p:nvSpPr>
          <p:cNvPr id="3" name="Rectangle 2">
            <a:extLst>
              <a:ext uri="{FF2B5EF4-FFF2-40B4-BE49-F238E27FC236}">
                <a16:creationId xmlns:a16="http://schemas.microsoft.com/office/drawing/2014/main" id="{A2F49E59-DCCA-130F-36B4-F0D5ECCA6A28}"/>
              </a:ext>
            </a:extLst>
          </p:cNvPr>
          <p:cNvSpPr/>
          <p:nvPr/>
        </p:nvSpPr>
        <p:spPr>
          <a:xfrm>
            <a:off x="538089" y="2359855"/>
            <a:ext cx="362243"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4" descr="Graphical user interface&#10;&#10;Description automatically generated">
            <a:extLst>
              <a:ext uri="{FF2B5EF4-FFF2-40B4-BE49-F238E27FC236}">
                <a16:creationId xmlns:a16="http://schemas.microsoft.com/office/drawing/2014/main" id="{87026FDF-4879-3789-004F-563FFE10B963}"/>
              </a:ext>
            </a:extLst>
          </p:cNvPr>
          <p:cNvPicPr>
            <a:picLocks noChangeAspect="1"/>
          </p:cNvPicPr>
          <p:nvPr/>
        </p:nvPicPr>
        <p:blipFill rotWithShape="1">
          <a:blip r:embed="rId3"/>
          <a:srcRect l="18005" r="16856"/>
          <a:stretch/>
        </p:blipFill>
        <p:spPr>
          <a:xfrm>
            <a:off x="0" y="760202"/>
            <a:ext cx="4701786" cy="4061190"/>
          </a:xfrm>
          <a:prstGeom prst="rect">
            <a:avLst/>
          </a:prstGeom>
        </p:spPr>
      </p:pic>
      <p:sp>
        <p:nvSpPr>
          <p:cNvPr id="9" name="Freeform: Shape 87">
            <a:extLst>
              <a:ext uri="{FF2B5EF4-FFF2-40B4-BE49-F238E27FC236}">
                <a16:creationId xmlns:a16="http://schemas.microsoft.com/office/drawing/2014/main" id="{9C783467-825A-4C54-BBBC-D4B17B436DCB}"/>
              </a:ext>
            </a:extLst>
          </p:cNvPr>
          <p:cNvSpPr/>
          <p:nvPr/>
        </p:nvSpPr>
        <p:spPr>
          <a:xfrm rot="5400000" flipV="1">
            <a:off x="7925951" y="3925451"/>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0"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pic>
        <p:nvPicPr>
          <p:cNvPr id="4" name="Picture 3" descr="Text&#10;&#10;Description automatically generated">
            <a:extLst>
              <a:ext uri="{FF2B5EF4-FFF2-40B4-BE49-F238E27FC236}">
                <a16:creationId xmlns:a16="http://schemas.microsoft.com/office/drawing/2014/main" id="{D438F6C9-9FE4-793C-5E1B-25D34E0DF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F807F89F-95DF-1EFC-FBCB-37518257621A}"/>
              </a:ext>
            </a:extLst>
          </p:cNvPr>
          <p:cNvSpPr>
            <a:spLocks noGrp="1"/>
          </p:cNvSpPr>
          <p:nvPr>
            <p:ph type="sldNum" idx="12"/>
          </p:nvPr>
        </p:nvSpPr>
        <p:spPr/>
        <p:txBody>
          <a:bodyPr/>
          <a:lstStyle/>
          <a:p>
            <a:fld id="{00000000-1234-1234-1234-123412341234}" type="slidenum">
              <a:rPr lang="en"/>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4" name="Google Shape;82;p15"/>
          <p:cNvSpPr txBox="1">
            <a:spLocks/>
          </p:cNvSpPr>
          <p:nvPr/>
        </p:nvSpPr>
        <p:spPr>
          <a:xfrm>
            <a:off x="282203" y="113901"/>
            <a:ext cx="8520600" cy="615523"/>
          </a:xfrm>
          <a:prstGeom prst="rect">
            <a:avLst/>
          </a:prstGeom>
          <a:noFill/>
        </p:spPr>
        <p:txBody>
          <a:bodyPr spcFirstLastPara="1" vert="horz" wrap="square" lIns="91425" tIns="91425" rIns="91425" bIns="91425" rtlCol="0" anchor="ctr" anchorCtr="0">
            <a:sp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lgn="ctr">
              <a:lnSpc>
                <a:spcPct val="100000"/>
              </a:lnSpc>
              <a:buClr>
                <a:srgbClr val="000000"/>
              </a:buClr>
              <a:buFont typeface="Arial"/>
              <a:buNone/>
            </a:pPr>
            <a:r>
              <a:rPr lang="en-US" sz="2800" b="1">
                <a:solidFill>
                  <a:srgbClr val="000000"/>
                </a:solidFill>
                <a:latin typeface="Segoe UI" panose="020B0502040204020203" pitchFamily="34" charset="0"/>
                <a:ea typeface="Arial"/>
                <a:cs typeface="Segoe UI" panose="020B0502040204020203" pitchFamily="34" charset="0"/>
                <a:sym typeface="Arial"/>
              </a:rPr>
              <a:t>DATA PROFILE</a:t>
            </a:r>
          </a:p>
        </p:txBody>
      </p:sp>
      <p:sp>
        <p:nvSpPr>
          <p:cNvPr id="8"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11" name="Rectangle 10"/>
          <p:cNvSpPr/>
          <p:nvPr/>
        </p:nvSpPr>
        <p:spPr>
          <a:xfrm>
            <a:off x="948616" y="2359886"/>
            <a:ext cx="1173972" cy="979293"/>
          </a:xfrm>
          <a:prstGeom prst="rect">
            <a:avLst/>
          </a:prstGeom>
          <a:gradFill>
            <a:gsLst>
              <a:gs pos="0">
                <a:srgbClr val="FC8123">
                  <a:alpha val="54000"/>
                </a:srgbClr>
              </a:gs>
              <a:gs pos="100000">
                <a:srgbClr val="CD401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012210" y="2359885"/>
            <a:ext cx="1173972" cy="979293"/>
          </a:xfrm>
          <a:prstGeom prst="rect">
            <a:avLst/>
          </a:prstGeom>
          <a:gradFill>
            <a:gsLst>
              <a:gs pos="0">
                <a:srgbClr val="FC8123">
                  <a:alpha val="54000"/>
                </a:srgbClr>
              </a:gs>
              <a:gs pos="100000">
                <a:srgbClr val="CD401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5075804" y="2359884"/>
            <a:ext cx="1173972" cy="979293"/>
          </a:xfrm>
          <a:prstGeom prst="rect">
            <a:avLst/>
          </a:prstGeom>
          <a:gradFill>
            <a:gsLst>
              <a:gs pos="0">
                <a:srgbClr val="FC8123">
                  <a:alpha val="54000"/>
                </a:srgbClr>
              </a:gs>
              <a:gs pos="100000">
                <a:srgbClr val="CD401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7139398" y="2359884"/>
            <a:ext cx="1173972" cy="979293"/>
          </a:xfrm>
          <a:prstGeom prst="rect">
            <a:avLst/>
          </a:prstGeom>
          <a:gradFill>
            <a:gsLst>
              <a:gs pos="0">
                <a:srgbClr val="FC8123">
                  <a:alpha val="54000"/>
                </a:srgbClr>
              </a:gs>
              <a:gs pos="100000">
                <a:srgbClr val="CD401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660727" y="918548"/>
            <a:ext cx="8142075" cy="461665"/>
          </a:xfrm>
          <a:prstGeom prst="rect">
            <a:avLst/>
          </a:prstGeom>
          <a:noFill/>
        </p:spPr>
        <p:txBody>
          <a:bodyPr wrap="square" rtlCol="0">
            <a:spAutoFit/>
          </a:bodyPr>
          <a:lstStyle/>
          <a:p>
            <a:pPr algn="ctr"/>
            <a:r>
              <a:rPr lang="en-US" sz="2400" b="1">
                <a:solidFill>
                  <a:schemeClr val="accent3">
                    <a:lumMod val="75000"/>
                  </a:schemeClr>
                </a:solidFill>
              </a:rPr>
              <a:t>r/</a:t>
            </a:r>
            <a:r>
              <a:rPr lang="en-US" sz="2400" b="1" err="1">
                <a:solidFill>
                  <a:schemeClr val="accent3">
                    <a:lumMod val="75000"/>
                  </a:schemeClr>
                </a:solidFill>
              </a:rPr>
              <a:t>WallStreetBets</a:t>
            </a:r>
            <a:r>
              <a:rPr lang="en-US" sz="2400" b="1">
                <a:solidFill>
                  <a:schemeClr val="accent3">
                    <a:lumMod val="75000"/>
                  </a:schemeClr>
                </a:solidFill>
              </a:rPr>
              <a:t> &amp; Stock Data from Yahoo Finance</a:t>
            </a:r>
            <a:endParaRPr lang="en-IN" sz="2400" b="1">
              <a:solidFill>
                <a:schemeClr val="accent3">
                  <a:lumMod val="75000"/>
                </a:schemeClr>
              </a:solidFill>
            </a:endParaRPr>
          </a:p>
        </p:txBody>
      </p:sp>
      <p:sp>
        <p:nvSpPr>
          <p:cNvPr id="13" name="TextBox 12"/>
          <p:cNvSpPr txBox="1"/>
          <p:nvPr/>
        </p:nvSpPr>
        <p:spPr>
          <a:xfrm>
            <a:off x="2472418" y="1380213"/>
            <a:ext cx="3840480" cy="338554"/>
          </a:xfrm>
          <a:prstGeom prst="rect">
            <a:avLst/>
          </a:prstGeom>
          <a:noFill/>
        </p:spPr>
        <p:txBody>
          <a:bodyPr wrap="square" rtlCol="0">
            <a:spAutoFit/>
          </a:bodyPr>
          <a:lstStyle/>
          <a:p>
            <a:pPr algn="ctr"/>
            <a:r>
              <a:rPr lang="en-IN" sz="1600">
                <a:solidFill>
                  <a:srgbClr val="FF0000"/>
                </a:solidFill>
                <a:hlinkClick r:id="rId3"/>
              </a:rPr>
              <a:t>r/</a:t>
            </a:r>
            <a:r>
              <a:rPr lang="en-IN" sz="1600" err="1">
                <a:solidFill>
                  <a:srgbClr val="FF0000"/>
                </a:solidFill>
                <a:hlinkClick r:id="rId3"/>
              </a:rPr>
              <a:t>WallStreetBets</a:t>
            </a:r>
            <a:r>
              <a:rPr lang="en-IN" sz="1600">
                <a:solidFill>
                  <a:srgbClr val="FF0000"/>
                </a:solidFill>
                <a:hlinkClick r:id="rId3"/>
              </a:rPr>
              <a:t> Data Source</a:t>
            </a:r>
            <a:endParaRPr lang="en-IN" sz="1600">
              <a:solidFill>
                <a:srgbClr val="FF0000"/>
              </a:solidFill>
            </a:endParaRPr>
          </a:p>
        </p:txBody>
      </p:sp>
      <p:pic>
        <p:nvPicPr>
          <p:cNvPr id="20" name="Picture 19"/>
          <p:cNvPicPr>
            <a:picLocks noChangeAspect="1"/>
          </p:cNvPicPr>
          <p:nvPr/>
        </p:nvPicPr>
        <p:blipFill>
          <a:blip r:embed="rId4"/>
          <a:stretch>
            <a:fillRect/>
          </a:stretch>
        </p:blipFill>
        <p:spPr>
          <a:xfrm>
            <a:off x="1155291" y="2467936"/>
            <a:ext cx="726604" cy="726604"/>
          </a:xfrm>
          <a:prstGeom prst="rect">
            <a:avLst/>
          </a:prstGeom>
        </p:spPr>
      </p:pic>
      <p:pic>
        <p:nvPicPr>
          <p:cNvPr id="23" name="Picture 22"/>
          <p:cNvPicPr>
            <a:picLocks noChangeAspect="1"/>
          </p:cNvPicPr>
          <p:nvPr/>
        </p:nvPicPr>
        <p:blipFill>
          <a:blip r:embed="rId5"/>
          <a:stretch>
            <a:fillRect/>
          </a:stretch>
        </p:blipFill>
        <p:spPr>
          <a:xfrm>
            <a:off x="3175621" y="2439722"/>
            <a:ext cx="847149" cy="847149"/>
          </a:xfrm>
          <a:prstGeom prst="rect">
            <a:avLst/>
          </a:prstGeom>
        </p:spPr>
      </p:pic>
      <p:pic>
        <p:nvPicPr>
          <p:cNvPr id="24" name="Picture 23"/>
          <p:cNvPicPr>
            <a:picLocks noChangeAspect="1"/>
          </p:cNvPicPr>
          <p:nvPr/>
        </p:nvPicPr>
        <p:blipFill>
          <a:blip r:embed="rId6"/>
          <a:stretch>
            <a:fillRect/>
          </a:stretch>
        </p:blipFill>
        <p:spPr>
          <a:xfrm>
            <a:off x="5210506" y="2411012"/>
            <a:ext cx="904568" cy="904568"/>
          </a:xfrm>
          <a:prstGeom prst="rect">
            <a:avLst/>
          </a:prstGeom>
        </p:spPr>
      </p:pic>
      <p:pic>
        <p:nvPicPr>
          <p:cNvPr id="25" name="Picture 24"/>
          <p:cNvPicPr>
            <a:picLocks noChangeAspect="1"/>
          </p:cNvPicPr>
          <p:nvPr/>
        </p:nvPicPr>
        <p:blipFill>
          <a:blip r:embed="rId7"/>
          <a:stretch>
            <a:fillRect/>
          </a:stretch>
        </p:blipFill>
        <p:spPr>
          <a:xfrm>
            <a:off x="7291601" y="2446014"/>
            <a:ext cx="869566" cy="869566"/>
          </a:xfrm>
          <a:prstGeom prst="rect">
            <a:avLst/>
          </a:prstGeom>
        </p:spPr>
      </p:pic>
      <p:sp>
        <p:nvSpPr>
          <p:cNvPr id="26" name="TextBox 25"/>
          <p:cNvSpPr txBox="1"/>
          <p:nvPr/>
        </p:nvSpPr>
        <p:spPr>
          <a:xfrm>
            <a:off x="1077044" y="2059791"/>
            <a:ext cx="1020588" cy="307777"/>
          </a:xfrm>
          <a:prstGeom prst="rect">
            <a:avLst/>
          </a:prstGeom>
          <a:noFill/>
        </p:spPr>
        <p:txBody>
          <a:bodyPr wrap="square" rtlCol="0">
            <a:spAutoFit/>
          </a:bodyPr>
          <a:lstStyle/>
          <a:p>
            <a:r>
              <a:rPr lang="en-US" b="1"/>
              <a:t>TIMELINE</a:t>
            </a:r>
            <a:endParaRPr lang="en-IN" b="1"/>
          </a:p>
        </p:txBody>
      </p:sp>
      <p:sp>
        <p:nvSpPr>
          <p:cNvPr id="29" name="TextBox 28"/>
          <p:cNvSpPr txBox="1"/>
          <p:nvPr/>
        </p:nvSpPr>
        <p:spPr>
          <a:xfrm>
            <a:off x="3076424" y="2047124"/>
            <a:ext cx="1020588" cy="307777"/>
          </a:xfrm>
          <a:prstGeom prst="rect">
            <a:avLst/>
          </a:prstGeom>
          <a:noFill/>
        </p:spPr>
        <p:txBody>
          <a:bodyPr wrap="square" rtlCol="0">
            <a:spAutoFit/>
          </a:bodyPr>
          <a:lstStyle/>
          <a:p>
            <a:pPr algn="ctr"/>
            <a:r>
              <a:rPr lang="en-US" b="1"/>
              <a:t>SIZE</a:t>
            </a:r>
            <a:endParaRPr lang="en-IN" b="1"/>
          </a:p>
        </p:txBody>
      </p:sp>
      <p:sp>
        <p:nvSpPr>
          <p:cNvPr id="30" name="TextBox 29"/>
          <p:cNvSpPr txBox="1"/>
          <p:nvPr/>
        </p:nvSpPr>
        <p:spPr>
          <a:xfrm>
            <a:off x="4992916" y="2032261"/>
            <a:ext cx="1426170" cy="307777"/>
          </a:xfrm>
          <a:prstGeom prst="rect">
            <a:avLst/>
          </a:prstGeom>
          <a:noFill/>
        </p:spPr>
        <p:txBody>
          <a:bodyPr wrap="square" rtlCol="0">
            <a:spAutoFit/>
          </a:bodyPr>
          <a:lstStyle/>
          <a:p>
            <a:r>
              <a:rPr lang="en-US" b="1"/>
              <a:t>DATA POINTS</a:t>
            </a:r>
            <a:endParaRPr lang="en-IN" b="1"/>
          </a:p>
        </p:txBody>
      </p:sp>
      <p:sp>
        <p:nvSpPr>
          <p:cNvPr id="31" name="TextBox 30"/>
          <p:cNvSpPr txBox="1"/>
          <p:nvPr/>
        </p:nvSpPr>
        <p:spPr>
          <a:xfrm>
            <a:off x="7197152" y="2009279"/>
            <a:ext cx="1255384" cy="307777"/>
          </a:xfrm>
          <a:prstGeom prst="rect">
            <a:avLst/>
          </a:prstGeom>
          <a:noFill/>
        </p:spPr>
        <p:txBody>
          <a:bodyPr wrap="square" rtlCol="0">
            <a:spAutoFit/>
          </a:bodyPr>
          <a:lstStyle/>
          <a:p>
            <a:r>
              <a:rPr lang="en-US" b="1"/>
              <a:t>FEATURES</a:t>
            </a:r>
            <a:endParaRPr lang="en-IN" b="1"/>
          </a:p>
        </p:txBody>
      </p:sp>
      <p:sp>
        <p:nvSpPr>
          <p:cNvPr id="27" name="TextBox 26"/>
          <p:cNvSpPr txBox="1"/>
          <p:nvPr/>
        </p:nvSpPr>
        <p:spPr>
          <a:xfrm>
            <a:off x="812931" y="3439219"/>
            <a:ext cx="1445342" cy="400110"/>
          </a:xfrm>
          <a:prstGeom prst="rect">
            <a:avLst/>
          </a:prstGeom>
          <a:noFill/>
        </p:spPr>
        <p:txBody>
          <a:bodyPr wrap="square" rtlCol="0">
            <a:spAutoFit/>
          </a:bodyPr>
          <a:lstStyle/>
          <a:p>
            <a:r>
              <a:rPr lang="en-US" sz="2000" b="1"/>
              <a:t>2012-2022</a:t>
            </a:r>
            <a:endParaRPr lang="en-IN" sz="2000" b="1"/>
          </a:p>
        </p:txBody>
      </p:sp>
      <p:sp>
        <p:nvSpPr>
          <p:cNvPr id="33" name="TextBox 32"/>
          <p:cNvSpPr txBox="1"/>
          <p:nvPr/>
        </p:nvSpPr>
        <p:spPr>
          <a:xfrm>
            <a:off x="2864047" y="3419015"/>
            <a:ext cx="1445342" cy="400110"/>
          </a:xfrm>
          <a:prstGeom prst="rect">
            <a:avLst/>
          </a:prstGeom>
          <a:noFill/>
        </p:spPr>
        <p:txBody>
          <a:bodyPr wrap="square" rtlCol="0">
            <a:spAutoFit/>
          </a:bodyPr>
          <a:lstStyle/>
          <a:p>
            <a:pPr algn="ctr"/>
            <a:r>
              <a:rPr lang="en-US" sz="2000" b="1"/>
              <a:t>~800 MB</a:t>
            </a:r>
            <a:endParaRPr lang="en-IN" sz="2000" b="1"/>
          </a:p>
        </p:txBody>
      </p:sp>
      <p:sp>
        <p:nvSpPr>
          <p:cNvPr id="34" name="TextBox 33"/>
          <p:cNvSpPr txBox="1"/>
          <p:nvPr/>
        </p:nvSpPr>
        <p:spPr>
          <a:xfrm>
            <a:off x="4836658" y="3505344"/>
            <a:ext cx="1738685" cy="48205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algn="ctr">
              <a:lnSpc>
                <a:spcPts val="1600"/>
              </a:lnSpc>
              <a:defRPr sz="2400" b="1"/>
            </a:lvl1pPr>
          </a:lstStyle>
          <a:p>
            <a:r>
              <a:rPr lang="en-US"/>
              <a:t>2,218,243</a:t>
            </a:r>
          </a:p>
          <a:p>
            <a:r>
              <a:rPr lang="en-US" sz="1050"/>
              <a:t>(Before Preprocessing) </a:t>
            </a:r>
          </a:p>
        </p:txBody>
      </p:sp>
      <p:sp>
        <p:nvSpPr>
          <p:cNvPr id="36" name="TextBox 35"/>
          <p:cNvSpPr txBox="1"/>
          <p:nvPr/>
        </p:nvSpPr>
        <p:spPr>
          <a:xfrm>
            <a:off x="6955501" y="3511348"/>
            <a:ext cx="1738685" cy="707886"/>
          </a:xfrm>
          <a:prstGeom prst="rect">
            <a:avLst/>
          </a:prstGeom>
          <a:noFill/>
        </p:spPr>
        <p:txBody>
          <a:bodyPr wrap="square" rtlCol="0">
            <a:spAutoFit/>
          </a:bodyPr>
          <a:lstStyle/>
          <a:p>
            <a:pPr algn="ctr">
              <a:lnSpc>
                <a:spcPts val="1600"/>
              </a:lnSpc>
            </a:pPr>
            <a:r>
              <a:rPr lang="en-US" sz="2400" b="1"/>
              <a:t>14</a:t>
            </a:r>
          </a:p>
          <a:p>
            <a:pPr algn="ctr">
              <a:lnSpc>
                <a:spcPts val="1600"/>
              </a:lnSpc>
            </a:pPr>
            <a:r>
              <a:rPr lang="en-US" sz="1200" b="1"/>
              <a:t>+ 6 stock trends</a:t>
            </a:r>
          </a:p>
          <a:p>
            <a:pPr algn="ctr">
              <a:lnSpc>
                <a:spcPts val="1600"/>
              </a:lnSpc>
            </a:pPr>
            <a:r>
              <a:rPr lang="en-US" sz="1050" b="1"/>
              <a:t>(Before Preprocessing)</a:t>
            </a:r>
            <a:r>
              <a:rPr lang="en-US" sz="1600" b="1"/>
              <a:t> </a:t>
            </a:r>
          </a:p>
        </p:txBody>
      </p:sp>
      <p:pic>
        <p:nvPicPr>
          <p:cNvPr id="3" name="Picture 2" descr="Text&#10;&#10;Description automatically generated">
            <a:extLst>
              <a:ext uri="{FF2B5EF4-FFF2-40B4-BE49-F238E27FC236}">
                <a16:creationId xmlns:a16="http://schemas.microsoft.com/office/drawing/2014/main" id="{EEA7F669-4E2F-2C08-A9BE-18DA8621AA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34045D54-F640-0818-098E-B5348B53C370}"/>
              </a:ext>
            </a:extLst>
          </p:cNvPr>
          <p:cNvSpPr>
            <a:spLocks noGrp="1"/>
          </p:cNvSpPr>
          <p:nvPr>
            <p:ph type="sldNum" idx="12"/>
          </p:nvPr>
        </p:nvSpPr>
        <p:spPr/>
        <p:txBody>
          <a:bodyPr/>
          <a:lstStyle/>
          <a:p>
            <a:fld id="{00000000-1234-1234-1234-123412341234}" type="slidenum">
              <a:rPr lang="en"/>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Freeform: Shape 88">
            <a:extLst>
              <a:ext uri="{FF2B5EF4-FFF2-40B4-BE49-F238E27FC236}">
                <a16:creationId xmlns:a16="http://schemas.microsoft.com/office/drawing/2014/main" id="{C5B8B1F8-526B-4E55-BD3D-4A0B99E62D02}"/>
              </a:ext>
            </a:extLst>
          </p:cNvPr>
          <p:cNvSpPr/>
          <p:nvPr/>
        </p:nvSpPr>
        <p:spPr>
          <a:xfrm flipH="1">
            <a:off x="7070" y="3931284"/>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1"/>
              </a:gs>
              <a:gs pos="100000">
                <a:schemeClr val="accent1">
                  <a:lumMod val="75000"/>
                </a:schemeClr>
              </a:gs>
            </a:gsLst>
            <a:lin ang="54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9" name="Freeform: Shape 87">
            <a:extLst>
              <a:ext uri="{FF2B5EF4-FFF2-40B4-BE49-F238E27FC236}">
                <a16:creationId xmlns:a16="http://schemas.microsoft.com/office/drawing/2014/main" id="{9C783467-825A-4C54-BBBC-D4B17B436DCB}"/>
              </a:ext>
            </a:extLst>
          </p:cNvPr>
          <p:cNvSpPr/>
          <p:nvPr/>
        </p:nvSpPr>
        <p:spPr>
          <a:xfrm flipV="1">
            <a:off x="7913048" y="0"/>
            <a:ext cx="1223883" cy="1212216"/>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flip="none" rotWithShape="1">
            <a:gsLst>
              <a:gs pos="1000">
                <a:schemeClr val="accent4"/>
              </a:gs>
              <a:gs pos="100000">
                <a:schemeClr val="accent4">
                  <a:lumMod val="75000"/>
                </a:schemeClr>
              </a:gs>
            </a:gsLst>
            <a:lin ang="16200000" scaled="1"/>
            <a:tileRect/>
          </a:gradFill>
          <a:ln>
            <a:noFill/>
          </a:ln>
          <a:effectLst/>
        </p:spPr>
        <p:txBody>
          <a:bodyPr vert="horz" wrap="square" lIns="42863" tIns="21431" rIns="42863" bIns="21431" numCol="1" anchor="t" anchorCtr="0" compatLnSpc="1">
            <a:prstTxWarp prst="textNoShape">
              <a:avLst/>
            </a:prstTxWarp>
          </a:bodyPr>
          <a:lstStyle/>
          <a:p>
            <a:endParaRPr lang="id-ID" sz="844"/>
          </a:p>
        </p:txBody>
      </p:sp>
      <p:sp>
        <p:nvSpPr>
          <p:cNvPr id="28" name="Google Shape;82;p15"/>
          <p:cNvSpPr txBox="1">
            <a:spLocks/>
          </p:cNvSpPr>
          <p:nvPr/>
        </p:nvSpPr>
        <p:spPr>
          <a:xfrm>
            <a:off x="282203" y="113901"/>
            <a:ext cx="8520600" cy="615523"/>
          </a:xfrm>
          <a:prstGeom prst="rect">
            <a:avLst/>
          </a:prstGeom>
          <a:noFill/>
        </p:spPr>
        <p:txBody>
          <a:bodyPr spcFirstLastPara="1" vert="horz" wrap="square" lIns="91425" tIns="91425" rIns="91425" bIns="91425" rtlCol="0" anchor="ctr" anchorCtr="0">
            <a:sp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lgn="ctr">
              <a:lnSpc>
                <a:spcPct val="100000"/>
              </a:lnSpc>
              <a:buClr>
                <a:srgbClr val="000000"/>
              </a:buClr>
              <a:buFont typeface="Arial"/>
              <a:buNone/>
            </a:pPr>
            <a:r>
              <a:rPr lang="en-US" sz="2800" b="1">
                <a:solidFill>
                  <a:srgbClr val="000000"/>
                </a:solidFill>
                <a:latin typeface="Arial" panose="020B0604020202020204" pitchFamily="34" charset="0"/>
                <a:ea typeface="Arial"/>
                <a:cs typeface="Arial" panose="020B0604020202020204" pitchFamily="34" charset="0"/>
                <a:sym typeface="Arial"/>
              </a:rPr>
              <a:t>DATA PROFILE</a:t>
            </a:r>
          </a:p>
        </p:txBody>
      </p:sp>
      <p:sp>
        <p:nvSpPr>
          <p:cNvPr id="32" name="TextBox 31"/>
          <p:cNvSpPr txBox="1"/>
          <p:nvPr/>
        </p:nvSpPr>
        <p:spPr>
          <a:xfrm>
            <a:off x="471465" y="843325"/>
            <a:ext cx="8142075" cy="461665"/>
          </a:xfrm>
          <a:prstGeom prst="rect">
            <a:avLst/>
          </a:prstGeom>
          <a:noFill/>
        </p:spPr>
        <p:txBody>
          <a:bodyPr wrap="square" rtlCol="0">
            <a:spAutoFit/>
          </a:bodyPr>
          <a:lstStyle/>
          <a:p>
            <a:pPr algn="ctr"/>
            <a:r>
              <a:rPr lang="en-US" sz="2400" b="1">
                <a:solidFill>
                  <a:schemeClr val="accent3">
                    <a:lumMod val="75000"/>
                  </a:schemeClr>
                </a:solidFill>
              </a:rPr>
              <a:t>Snapshot of Data Set</a:t>
            </a:r>
            <a:endParaRPr lang="en-IN" sz="2400" b="1">
              <a:solidFill>
                <a:schemeClr val="accent3">
                  <a:lumMod val="7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39986467"/>
              </p:ext>
            </p:extLst>
          </p:nvPr>
        </p:nvGraphicFramePr>
        <p:xfrm>
          <a:off x="365759" y="1418891"/>
          <a:ext cx="8583561" cy="2316480"/>
        </p:xfrm>
        <a:graphic>
          <a:graphicData uri="http://schemas.openxmlformats.org/drawingml/2006/table">
            <a:tbl>
              <a:tblPr firstRow="1" bandRow="1">
                <a:tableStyleId>{5C22544A-7EE6-4342-B048-85BDC9FD1C3A}</a:tableStyleId>
              </a:tblPr>
              <a:tblGrid>
                <a:gridCol w="953729">
                  <a:extLst>
                    <a:ext uri="{9D8B030D-6E8A-4147-A177-3AD203B41FA5}">
                      <a16:colId xmlns:a16="http://schemas.microsoft.com/office/drawing/2014/main" val="3322439169"/>
                    </a:ext>
                  </a:extLst>
                </a:gridCol>
                <a:gridCol w="953729">
                  <a:extLst>
                    <a:ext uri="{9D8B030D-6E8A-4147-A177-3AD203B41FA5}">
                      <a16:colId xmlns:a16="http://schemas.microsoft.com/office/drawing/2014/main" val="1026140918"/>
                    </a:ext>
                  </a:extLst>
                </a:gridCol>
                <a:gridCol w="953729">
                  <a:extLst>
                    <a:ext uri="{9D8B030D-6E8A-4147-A177-3AD203B41FA5}">
                      <a16:colId xmlns:a16="http://schemas.microsoft.com/office/drawing/2014/main" val="1836434748"/>
                    </a:ext>
                  </a:extLst>
                </a:gridCol>
                <a:gridCol w="737421">
                  <a:extLst>
                    <a:ext uri="{9D8B030D-6E8A-4147-A177-3AD203B41FA5}">
                      <a16:colId xmlns:a16="http://schemas.microsoft.com/office/drawing/2014/main" val="1375108592"/>
                    </a:ext>
                  </a:extLst>
                </a:gridCol>
                <a:gridCol w="1170037">
                  <a:extLst>
                    <a:ext uri="{9D8B030D-6E8A-4147-A177-3AD203B41FA5}">
                      <a16:colId xmlns:a16="http://schemas.microsoft.com/office/drawing/2014/main" val="1822728125"/>
                    </a:ext>
                  </a:extLst>
                </a:gridCol>
                <a:gridCol w="953729">
                  <a:extLst>
                    <a:ext uri="{9D8B030D-6E8A-4147-A177-3AD203B41FA5}">
                      <a16:colId xmlns:a16="http://schemas.microsoft.com/office/drawing/2014/main" val="2383667596"/>
                    </a:ext>
                  </a:extLst>
                </a:gridCol>
                <a:gridCol w="684327">
                  <a:extLst>
                    <a:ext uri="{9D8B030D-6E8A-4147-A177-3AD203B41FA5}">
                      <a16:colId xmlns:a16="http://schemas.microsoft.com/office/drawing/2014/main" val="1815894945"/>
                    </a:ext>
                  </a:extLst>
                </a:gridCol>
                <a:gridCol w="1223131">
                  <a:extLst>
                    <a:ext uri="{9D8B030D-6E8A-4147-A177-3AD203B41FA5}">
                      <a16:colId xmlns:a16="http://schemas.microsoft.com/office/drawing/2014/main" val="19028971"/>
                    </a:ext>
                  </a:extLst>
                </a:gridCol>
                <a:gridCol w="953729">
                  <a:extLst>
                    <a:ext uri="{9D8B030D-6E8A-4147-A177-3AD203B41FA5}">
                      <a16:colId xmlns:a16="http://schemas.microsoft.com/office/drawing/2014/main" val="1306760046"/>
                    </a:ext>
                  </a:extLst>
                </a:gridCol>
              </a:tblGrid>
              <a:tr h="425946">
                <a:tc>
                  <a:txBody>
                    <a:bodyPr/>
                    <a:lstStyle/>
                    <a:p>
                      <a:pPr algn="ctr"/>
                      <a:r>
                        <a:rPr lang="en-US" sz="1200"/>
                        <a:t>id</a:t>
                      </a:r>
                      <a:endParaRPr lang="en-IN" sz="1200"/>
                    </a:p>
                  </a:txBody>
                  <a:tcPr/>
                </a:tc>
                <a:tc>
                  <a:txBody>
                    <a:bodyPr/>
                    <a:lstStyle/>
                    <a:p>
                      <a:pPr algn="ctr"/>
                      <a:r>
                        <a:rPr lang="en-US" sz="1200"/>
                        <a:t>title</a:t>
                      </a:r>
                      <a:endParaRPr lang="en-IN" sz="1200"/>
                    </a:p>
                  </a:txBody>
                  <a:tcPr/>
                </a:tc>
                <a:tc>
                  <a:txBody>
                    <a:bodyPr/>
                    <a:lstStyle/>
                    <a:p>
                      <a:pPr algn="ctr"/>
                      <a:r>
                        <a:rPr lang="en-US" sz="1200"/>
                        <a:t>body</a:t>
                      </a:r>
                      <a:endParaRPr lang="en-IN" sz="1200"/>
                    </a:p>
                  </a:txBody>
                  <a:tcPr/>
                </a:tc>
                <a:tc>
                  <a:txBody>
                    <a:bodyPr/>
                    <a:lstStyle/>
                    <a:p>
                      <a:pPr algn="ctr"/>
                      <a:r>
                        <a:rPr lang="en-US" sz="1200"/>
                        <a:t>upvote_ratio</a:t>
                      </a:r>
                      <a:endParaRPr lang="en-IN" sz="1200"/>
                    </a:p>
                  </a:txBody>
                  <a:tcPr/>
                </a:tc>
                <a:tc>
                  <a:txBody>
                    <a:bodyPr/>
                    <a:lstStyle/>
                    <a:p>
                      <a:pPr algn="ctr"/>
                      <a:r>
                        <a:rPr lang="en-US" sz="1200"/>
                        <a:t>author</a:t>
                      </a:r>
                      <a:endParaRPr lang="en-IN" sz="1200"/>
                    </a:p>
                  </a:txBody>
                  <a:tcPr/>
                </a:tc>
                <a:tc>
                  <a:txBody>
                    <a:bodyPr/>
                    <a:lstStyle/>
                    <a:p>
                      <a:pPr algn="ctr"/>
                      <a:r>
                        <a:rPr lang="en-US" sz="1200" err="1"/>
                        <a:t>created_utc</a:t>
                      </a:r>
                      <a:endParaRPr lang="en-IN" sz="1200"/>
                    </a:p>
                  </a:txBody>
                  <a:tcPr/>
                </a:tc>
                <a:tc>
                  <a:txBody>
                    <a:bodyPr/>
                    <a:lstStyle/>
                    <a:p>
                      <a:pPr algn="ctr"/>
                      <a:r>
                        <a:rPr lang="en-US" sz="1200"/>
                        <a:t>score</a:t>
                      </a:r>
                      <a:endParaRPr lang="en-IN" sz="1200"/>
                    </a:p>
                  </a:txBody>
                  <a:tcPr/>
                </a:tc>
                <a:tc>
                  <a:txBody>
                    <a:bodyPr/>
                    <a:lstStyle/>
                    <a:p>
                      <a:pPr algn="ctr"/>
                      <a:r>
                        <a:rPr lang="en-US" sz="1200"/>
                        <a:t>num_comments</a:t>
                      </a:r>
                      <a:endParaRPr lang="en-IN" sz="1200"/>
                    </a:p>
                  </a:txBody>
                  <a:tcPr/>
                </a:tc>
                <a:tc>
                  <a:txBody>
                    <a:bodyPr/>
                    <a:lstStyle/>
                    <a:p>
                      <a:pPr algn="ctr"/>
                      <a:r>
                        <a:rPr lang="en-US" sz="1200"/>
                        <a:t>permalink</a:t>
                      </a:r>
                      <a:endParaRPr lang="en-IN" sz="1200"/>
                    </a:p>
                  </a:txBody>
                  <a:tcPr/>
                </a:tc>
                <a:extLst>
                  <a:ext uri="{0D108BD9-81ED-4DB2-BD59-A6C34878D82A}">
                    <a16:rowId xmlns:a16="http://schemas.microsoft.com/office/drawing/2014/main" val="1853852192"/>
                  </a:ext>
                </a:extLst>
              </a:tr>
              <a:tr h="425946">
                <a:tc>
                  <a:txBody>
                    <a:bodyPr/>
                    <a:lstStyle/>
                    <a:p>
                      <a:pPr algn="ctr"/>
                      <a:r>
                        <a:rPr lang="en-IN" sz="1100"/>
                        <a:t>11fc79h</a:t>
                      </a: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Segoe WPC"/>
                        </a:rPr>
                        <a:t>Easy 50k on </a:t>
                      </a:r>
                      <a:r>
                        <a:rPr lang="en-US" sz="1100">
                          <a:solidFill>
                            <a:srgbClr val="FF0000"/>
                          </a:solidFill>
                          <a:latin typeface="Segoe WPC"/>
                        </a:rPr>
                        <a:t>🔻</a:t>
                      </a:r>
                      <a:r>
                        <a:rPr lang="en-US" sz="1100">
                          <a:solidFill>
                            <a:schemeClr val="tx1"/>
                          </a:solidFill>
                          <a:latin typeface="Segoe WPC"/>
                        </a:rPr>
                        <a:t>NVAX goin Bankrupt</a:t>
                      </a:r>
                      <a:endParaRPr lang="en-IN" sz="1100">
                        <a:solidFill>
                          <a:schemeClr val="tx1"/>
                        </a:solidFill>
                      </a:endParaRPr>
                    </a:p>
                  </a:txBody>
                  <a:tcPr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IN" sz="1050">
                        <a:solidFill>
                          <a:schemeClr val="tx1"/>
                        </a:solidFill>
                      </a:endParaRPr>
                    </a:p>
                  </a:txBody>
                  <a:tcPr anchor="ctr"/>
                </a:tc>
                <a:tc>
                  <a:txBody>
                    <a:bodyPr/>
                    <a:lstStyle/>
                    <a:p>
                      <a:pPr algn="ctr"/>
                      <a:r>
                        <a:rPr lang="en-IN" sz="1100"/>
                        <a:t>1.0</a:t>
                      </a:r>
                    </a:p>
                  </a:txBody>
                  <a:tcPr anchor="ctr"/>
                </a:tc>
                <a:tc>
                  <a:txBody>
                    <a:bodyPr/>
                    <a:lstStyle/>
                    <a:p>
                      <a:pPr algn="ctr"/>
                      <a:r>
                        <a:rPr lang="en-IN" sz="1100" err="1"/>
                        <a:t>SkylerPhoenixx</a:t>
                      </a:r>
                      <a:endParaRPr lang="en-IN" sz="1100"/>
                    </a:p>
                  </a:txBody>
                  <a:tcPr anchor="ctr"/>
                </a:tc>
                <a:tc>
                  <a:txBody>
                    <a:bodyPr/>
                    <a:lstStyle/>
                    <a:p>
                      <a:pPr algn="ctr"/>
                      <a:r>
                        <a:rPr lang="en-IN" sz="1100"/>
                        <a:t>1677696713</a:t>
                      </a:r>
                    </a:p>
                  </a:txBody>
                  <a:tcPr anchor="ctr"/>
                </a:tc>
                <a:tc>
                  <a:txBody>
                    <a:bodyPr/>
                    <a:lstStyle/>
                    <a:p>
                      <a:pPr algn="ctr"/>
                      <a:r>
                        <a:rPr lang="en-IN" sz="1100"/>
                        <a:t>1</a:t>
                      </a:r>
                    </a:p>
                  </a:txBody>
                  <a:tcPr anchor="ctr"/>
                </a:tc>
                <a:tc>
                  <a:txBody>
                    <a:bodyPr/>
                    <a:lstStyle/>
                    <a:p>
                      <a:pPr algn="ctr"/>
                      <a:r>
                        <a:rPr lang="en-US" sz="1100"/>
                        <a:t>3</a:t>
                      </a:r>
                      <a:endParaRPr lang="en-IN" sz="1100"/>
                    </a:p>
                  </a:txBody>
                  <a:tcPr anchor="ctr"/>
                </a:tc>
                <a:tc>
                  <a:txBody>
                    <a:bodyPr/>
                    <a:lstStyle/>
                    <a:p>
                      <a:pPr algn="ctr"/>
                      <a:r>
                        <a:rPr lang="en-IN" sz="1100"/>
                        <a:t>/r/</a:t>
                      </a:r>
                      <a:r>
                        <a:rPr lang="en-IN" sz="1100" err="1"/>
                        <a:t>wallstreetbets</a:t>
                      </a:r>
                      <a:r>
                        <a:rPr lang="en-IN" sz="1100"/>
                        <a:t>/comments/11fc79h/easy_50k_on...</a:t>
                      </a:r>
                    </a:p>
                  </a:txBody>
                  <a:tcPr anchor="ctr"/>
                </a:tc>
                <a:extLst>
                  <a:ext uri="{0D108BD9-81ED-4DB2-BD59-A6C34878D82A}">
                    <a16:rowId xmlns:a16="http://schemas.microsoft.com/office/drawing/2014/main" val="890693546"/>
                  </a:ext>
                </a:extLst>
              </a:tr>
              <a:tr h="425946">
                <a:tc>
                  <a:txBody>
                    <a:bodyPr/>
                    <a:lstStyle/>
                    <a:p>
                      <a:pPr marL="0" algn="ctr" defTabSz="685800" rtl="0" eaLnBrk="1" latinLnBrk="0" hangingPunct="1"/>
                      <a:r>
                        <a:rPr lang="en-IN" sz="1100" kern="1200">
                          <a:solidFill>
                            <a:schemeClr val="dk1"/>
                          </a:solidFill>
                          <a:latin typeface="+mn-lt"/>
                          <a:ea typeface="+mn-ea"/>
                          <a:cs typeface="+mn-cs"/>
                        </a:rPr>
                        <a:t>11fbkiv</a:t>
                      </a:r>
                    </a:p>
                  </a:txBody>
                  <a:tcPr/>
                </a:tc>
                <a:tc>
                  <a:txBody>
                    <a:bodyPr/>
                    <a:lstStyle/>
                    <a:p>
                      <a:pPr marL="0" algn="l" defTabSz="685800" rtl="0" eaLnBrk="1" latinLnBrk="0" hangingPunct="1"/>
                      <a:r>
                        <a:rPr lang="en-US" sz="1100" kern="1200">
                          <a:solidFill>
                            <a:schemeClr val="dk1"/>
                          </a:solidFill>
                          <a:latin typeface="+mn-lt"/>
                          <a:ea typeface="+mn-ea"/>
                          <a:cs typeface="+mn-cs"/>
                        </a:rPr>
                        <a:t>Branson collecting my WSB entry fee</a:t>
                      </a:r>
                      <a:endParaRPr lang="en-IN" sz="1100" kern="1200">
                        <a:solidFill>
                          <a:schemeClr val="dk1"/>
                        </a:solidFill>
                        <a:latin typeface="+mn-lt"/>
                        <a:ea typeface="+mn-ea"/>
                        <a:cs typeface="+mn-cs"/>
                      </a:endParaRPr>
                    </a:p>
                  </a:txBody>
                  <a:tcPr/>
                </a:tc>
                <a:tc>
                  <a:txBody>
                    <a:bodyPr/>
                    <a:lstStyle/>
                    <a:p>
                      <a:pPr marL="0" algn="l" defTabSz="685800" rtl="0" eaLnBrk="1" latinLnBrk="0" hangingPunct="1"/>
                      <a:r>
                        <a:rPr lang="en-US" sz="1100" kern="1200">
                          <a:solidFill>
                            <a:schemeClr val="dk1"/>
                          </a:solidFill>
                          <a:latin typeface="+mn-lt"/>
                          <a:ea typeface="+mn-ea"/>
                          <a:cs typeface="+mn-cs"/>
                        </a:rPr>
                        <a:t>My last post with this report seemed to do wel...</a:t>
                      </a:r>
                      <a:endParaRPr lang="en-IN" sz="1100" kern="1200">
                        <a:solidFill>
                          <a:schemeClr val="dk1"/>
                        </a:solidFill>
                        <a:latin typeface="+mn-lt"/>
                        <a:ea typeface="+mn-ea"/>
                        <a:cs typeface="+mn-cs"/>
                      </a:endParaRPr>
                    </a:p>
                  </a:txBody>
                  <a:tcPr/>
                </a:tc>
                <a:tc>
                  <a:txBody>
                    <a:bodyPr/>
                    <a:lstStyle/>
                    <a:p>
                      <a:pPr marL="0" algn="ctr" defTabSz="685800" rtl="0" eaLnBrk="1" latinLnBrk="0" hangingPunct="1"/>
                      <a:r>
                        <a:rPr lang="en-US" sz="1100" kern="1200">
                          <a:solidFill>
                            <a:schemeClr val="dk1"/>
                          </a:solidFill>
                          <a:latin typeface="+mn-lt"/>
                          <a:ea typeface="+mn-ea"/>
                          <a:cs typeface="+mn-cs"/>
                        </a:rPr>
                        <a:t>1.0</a:t>
                      </a:r>
                      <a:endParaRPr lang="en-IN" sz="1100" kern="1200">
                        <a:solidFill>
                          <a:schemeClr val="dk1"/>
                        </a:solidFill>
                        <a:latin typeface="+mn-lt"/>
                        <a:ea typeface="+mn-ea"/>
                        <a:cs typeface="+mn-cs"/>
                      </a:endParaRPr>
                    </a:p>
                  </a:txBody>
                  <a:tcPr/>
                </a:tc>
                <a:tc>
                  <a:txBody>
                    <a:bodyPr/>
                    <a:lstStyle/>
                    <a:p>
                      <a:pPr marL="0" algn="ctr" defTabSz="685800" rtl="0" eaLnBrk="1" latinLnBrk="0" hangingPunct="1"/>
                      <a:r>
                        <a:rPr lang="en-IN" sz="1100" kern="1200" err="1">
                          <a:solidFill>
                            <a:schemeClr val="dk1"/>
                          </a:solidFill>
                          <a:latin typeface="+mn-lt"/>
                          <a:ea typeface="+mn-ea"/>
                          <a:cs typeface="+mn-cs"/>
                        </a:rPr>
                        <a:t>mytendies</a:t>
                      </a:r>
                      <a:endParaRPr lang="en-IN" sz="1100" kern="1200">
                        <a:solidFill>
                          <a:schemeClr val="dk1"/>
                        </a:solidFill>
                        <a:latin typeface="+mn-lt"/>
                        <a:ea typeface="+mn-ea"/>
                        <a:cs typeface="+mn-cs"/>
                      </a:endParaRPr>
                    </a:p>
                  </a:txBody>
                  <a:tcPr/>
                </a:tc>
                <a:tc>
                  <a:txBody>
                    <a:bodyPr/>
                    <a:lstStyle/>
                    <a:p>
                      <a:pPr marL="0" algn="ctr" defTabSz="685800" rtl="0" eaLnBrk="1" latinLnBrk="0" hangingPunct="1"/>
                      <a:r>
                        <a:rPr lang="en-IN" sz="1100" kern="1200">
                          <a:solidFill>
                            <a:schemeClr val="dk1"/>
                          </a:solidFill>
                          <a:latin typeface="+mn-lt"/>
                          <a:ea typeface="+mn-ea"/>
                          <a:cs typeface="+mn-cs"/>
                        </a:rPr>
                        <a:t>1677695792</a:t>
                      </a:r>
                    </a:p>
                  </a:txBody>
                  <a:tcPr/>
                </a:tc>
                <a:tc>
                  <a:txBody>
                    <a:bodyPr/>
                    <a:lstStyle/>
                    <a:p>
                      <a:pPr marL="0" algn="ctr" defTabSz="685800" rtl="0" eaLnBrk="1" latinLnBrk="0" hangingPunct="1"/>
                      <a:r>
                        <a:rPr lang="en-US" sz="1100" kern="1200">
                          <a:solidFill>
                            <a:schemeClr val="dk1"/>
                          </a:solidFill>
                          <a:latin typeface="+mn-lt"/>
                          <a:ea typeface="+mn-ea"/>
                          <a:cs typeface="+mn-cs"/>
                        </a:rPr>
                        <a:t>1</a:t>
                      </a:r>
                      <a:endParaRPr lang="en-IN" sz="1100" kern="1200">
                        <a:solidFill>
                          <a:schemeClr val="dk1"/>
                        </a:solidFill>
                        <a:latin typeface="+mn-lt"/>
                        <a:ea typeface="+mn-ea"/>
                        <a:cs typeface="+mn-cs"/>
                      </a:endParaRPr>
                    </a:p>
                  </a:txBody>
                  <a:tcPr/>
                </a:tc>
                <a:tc>
                  <a:txBody>
                    <a:bodyPr/>
                    <a:lstStyle/>
                    <a:p>
                      <a:pPr marL="0" algn="ctr" defTabSz="685800" rtl="0" eaLnBrk="1" latinLnBrk="0" hangingPunct="1"/>
                      <a:r>
                        <a:rPr lang="en-US" sz="1100" kern="1200">
                          <a:solidFill>
                            <a:schemeClr val="dk1"/>
                          </a:solidFill>
                          <a:latin typeface="+mn-lt"/>
                          <a:ea typeface="+mn-ea"/>
                          <a:cs typeface="+mn-cs"/>
                        </a:rPr>
                        <a:t>2</a:t>
                      </a:r>
                      <a:endParaRPr lang="en-IN" sz="1100" kern="1200">
                        <a:solidFill>
                          <a:schemeClr val="dk1"/>
                        </a:solidFill>
                        <a:latin typeface="+mn-lt"/>
                        <a:ea typeface="+mn-ea"/>
                        <a:cs typeface="+mn-cs"/>
                      </a:endParaRPr>
                    </a:p>
                  </a:txBody>
                  <a:tcPr/>
                </a:tc>
                <a:tc>
                  <a:txBody>
                    <a:bodyPr/>
                    <a:lstStyle/>
                    <a:p>
                      <a:pPr marL="0" algn="ctr" defTabSz="685800" rtl="0" eaLnBrk="1" latinLnBrk="0" hangingPunct="1"/>
                      <a:r>
                        <a:rPr lang="en-IN" sz="1100" kern="1200">
                          <a:solidFill>
                            <a:schemeClr val="dk1"/>
                          </a:solidFill>
                          <a:latin typeface="+mn-lt"/>
                          <a:ea typeface="+mn-ea"/>
                          <a:cs typeface="+mn-cs"/>
                        </a:rPr>
                        <a:t>/r/</a:t>
                      </a:r>
                      <a:r>
                        <a:rPr lang="en-IN" sz="1100" kern="1200" err="1">
                          <a:solidFill>
                            <a:schemeClr val="dk1"/>
                          </a:solidFill>
                          <a:latin typeface="+mn-lt"/>
                          <a:ea typeface="+mn-ea"/>
                          <a:cs typeface="+mn-cs"/>
                        </a:rPr>
                        <a:t>wallstreetbets</a:t>
                      </a:r>
                      <a:r>
                        <a:rPr lang="en-IN" sz="1100" kern="1200">
                          <a:solidFill>
                            <a:schemeClr val="dk1"/>
                          </a:solidFill>
                          <a:latin typeface="+mn-lt"/>
                          <a:ea typeface="+mn-ea"/>
                          <a:cs typeface="+mn-cs"/>
                        </a:rPr>
                        <a:t>/comments/11fbhax/</a:t>
                      </a:r>
                      <a:r>
                        <a:rPr lang="en-IN" sz="1100" kern="1200" err="1">
                          <a:solidFill>
                            <a:schemeClr val="dk1"/>
                          </a:solidFill>
                          <a:latin typeface="+mn-lt"/>
                          <a:ea typeface="+mn-ea"/>
                          <a:cs typeface="+mn-cs"/>
                        </a:rPr>
                        <a:t>cheapest_pu</a:t>
                      </a:r>
                      <a:r>
                        <a:rPr lang="en-IN" sz="1100" kern="1200">
                          <a:solidFill>
                            <a:schemeClr val="dk1"/>
                          </a:solidFill>
                          <a:latin typeface="+mn-lt"/>
                          <a:ea typeface="+mn-ea"/>
                          <a:cs typeface="+mn-cs"/>
                        </a:rPr>
                        <a:t>...</a:t>
                      </a:r>
                    </a:p>
                  </a:txBody>
                  <a:tcPr/>
                </a:tc>
                <a:extLst>
                  <a:ext uri="{0D108BD9-81ED-4DB2-BD59-A6C34878D82A}">
                    <a16:rowId xmlns:a16="http://schemas.microsoft.com/office/drawing/2014/main" val="329579218"/>
                  </a:ext>
                </a:extLst>
              </a:tr>
            </a:tbl>
          </a:graphicData>
        </a:graphic>
      </p:graphicFrame>
      <p:sp>
        <p:nvSpPr>
          <p:cNvPr id="5" name="Rectangle 4"/>
          <p:cNvSpPr/>
          <p:nvPr/>
        </p:nvSpPr>
        <p:spPr>
          <a:xfrm>
            <a:off x="282203" y="3849272"/>
            <a:ext cx="1281120" cy="276999"/>
          </a:xfrm>
          <a:prstGeom prst="rect">
            <a:avLst/>
          </a:prstGeom>
        </p:spPr>
        <p:txBody>
          <a:bodyPr wrap="none">
            <a:spAutoFit/>
          </a:bodyPr>
          <a:lstStyle/>
          <a:p>
            <a:r>
              <a:rPr lang="en" sz="1200" b="1"/>
              <a:t>Unique Post ID</a:t>
            </a:r>
            <a:endParaRPr lang="en-IN" sz="1200" b="1"/>
          </a:p>
        </p:txBody>
      </p:sp>
      <p:sp>
        <p:nvSpPr>
          <p:cNvPr id="6" name="Rectangle 5"/>
          <p:cNvSpPr/>
          <p:nvPr/>
        </p:nvSpPr>
        <p:spPr>
          <a:xfrm>
            <a:off x="1326350" y="4383503"/>
            <a:ext cx="878767" cy="276999"/>
          </a:xfrm>
          <a:prstGeom prst="rect">
            <a:avLst/>
          </a:prstGeom>
        </p:spPr>
        <p:txBody>
          <a:bodyPr wrap="none">
            <a:spAutoFit/>
          </a:bodyPr>
          <a:lstStyle/>
          <a:p>
            <a:r>
              <a:rPr lang="en" sz="1200" b="1"/>
              <a:t>Post Title</a:t>
            </a:r>
            <a:endParaRPr lang="en-IN" sz="1200" b="1"/>
          </a:p>
        </p:txBody>
      </p:sp>
      <p:sp>
        <p:nvSpPr>
          <p:cNvPr id="7" name="Rectangle 6"/>
          <p:cNvSpPr/>
          <p:nvPr/>
        </p:nvSpPr>
        <p:spPr>
          <a:xfrm>
            <a:off x="2274738" y="3833882"/>
            <a:ext cx="946093" cy="276999"/>
          </a:xfrm>
          <a:prstGeom prst="rect">
            <a:avLst/>
          </a:prstGeom>
        </p:spPr>
        <p:txBody>
          <a:bodyPr wrap="none">
            <a:spAutoFit/>
          </a:bodyPr>
          <a:lstStyle/>
          <a:p>
            <a:r>
              <a:rPr lang="en" sz="1200" b="1"/>
              <a:t>Post Body</a:t>
            </a:r>
            <a:endParaRPr lang="en-IN" sz="1200" b="1"/>
          </a:p>
        </p:txBody>
      </p:sp>
      <p:sp>
        <p:nvSpPr>
          <p:cNvPr id="10" name="Rectangle 9"/>
          <p:cNvSpPr/>
          <p:nvPr/>
        </p:nvSpPr>
        <p:spPr>
          <a:xfrm>
            <a:off x="3833814" y="3833882"/>
            <a:ext cx="1244251" cy="276999"/>
          </a:xfrm>
          <a:prstGeom prst="rect">
            <a:avLst/>
          </a:prstGeom>
        </p:spPr>
        <p:txBody>
          <a:bodyPr wrap="none">
            <a:spAutoFit/>
          </a:bodyPr>
          <a:lstStyle/>
          <a:p>
            <a:r>
              <a:rPr lang="en" sz="1200" b="1"/>
              <a:t>Reddit User ID</a:t>
            </a:r>
            <a:endParaRPr lang="en-IN" sz="1200" b="1"/>
          </a:p>
        </p:txBody>
      </p:sp>
      <p:sp>
        <p:nvSpPr>
          <p:cNvPr id="17" name="Rectangle 16"/>
          <p:cNvSpPr/>
          <p:nvPr/>
        </p:nvSpPr>
        <p:spPr>
          <a:xfrm>
            <a:off x="5049587" y="4383503"/>
            <a:ext cx="1099981" cy="276999"/>
          </a:xfrm>
          <a:prstGeom prst="rect">
            <a:avLst/>
          </a:prstGeom>
        </p:spPr>
        <p:txBody>
          <a:bodyPr wrap="none">
            <a:spAutoFit/>
          </a:bodyPr>
          <a:lstStyle/>
          <a:p>
            <a:r>
              <a:rPr lang="en" sz="1200" b="1"/>
              <a:t>Time Posted</a:t>
            </a:r>
            <a:endParaRPr lang="en-IN" sz="1200" b="1"/>
          </a:p>
        </p:txBody>
      </p:sp>
      <p:sp>
        <p:nvSpPr>
          <p:cNvPr id="18" name="Rectangle 17"/>
          <p:cNvSpPr/>
          <p:nvPr/>
        </p:nvSpPr>
        <p:spPr>
          <a:xfrm>
            <a:off x="2814180" y="4383503"/>
            <a:ext cx="1580882" cy="276999"/>
          </a:xfrm>
          <a:prstGeom prst="rect">
            <a:avLst/>
          </a:prstGeom>
        </p:spPr>
        <p:txBody>
          <a:bodyPr wrap="none">
            <a:spAutoFit/>
          </a:bodyPr>
          <a:lstStyle/>
          <a:p>
            <a:r>
              <a:rPr lang="en-US" sz="1200" b="1"/>
              <a:t># Likes </a:t>
            </a:r>
            <a:r>
              <a:rPr lang="en" sz="1200" b="1"/>
              <a:t>on the post</a:t>
            </a:r>
            <a:endParaRPr lang="en-IN" sz="1200" b="1"/>
          </a:p>
        </p:txBody>
      </p:sp>
      <p:sp>
        <p:nvSpPr>
          <p:cNvPr id="19" name="Rectangle 18"/>
          <p:cNvSpPr/>
          <p:nvPr/>
        </p:nvSpPr>
        <p:spPr>
          <a:xfrm>
            <a:off x="6486210" y="4407383"/>
            <a:ext cx="2024913" cy="276999"/>
          </a:xfrm>
          <a:prstGeom prst="rect">
            <a:avLst/>
          </a:prstGeom>
        </p:spPr>
        <p:txBody>
          <a:bodyPr wrap="none">
            <a:spAutoFit/>
          </a:bodyPr>
          <a:lstStyle/>
          <a:p>
            <a:r>
              <a:rPr lang="en" sz="1200" b="1">
                <a:solidFill>
                  <a:schemeClr val="tx1"/>
                </a:solidFill>
              </a:rPr>
              <a:t> # Comments on the post</a:t>
            </a:r>
            <a:endParaRPr lang="en-IN" sz="1200" b="1">
              <a:solidFill>
                <a:schemeClr val="tx1"/>
              </a:solidFill>
            </a:endParaRPr>
          </a:p>
        </p:txBody>
      </p:sp>
      <p:sp>
        <p:nvSpPr>
          <p:cNvPr id="21" name="Rectangle 20"/>
          <p:cNvSpPr/>
          <p:nvPr/>
        </p:nvSpPr>
        <p:spPr>
          <a:xfrm>
            <a:off x="5931089" y="3833882"/>
            <a:ext cx="987771" cy="276999"/>
          </a:xfrm>
          <a:prstGeom prst="rect">
            <a:avLst/>
          </a:prstGeom>
        </p:spPr>
        <p:txBody>
          <a:bodyPr wrap="none">
            <a:spAutoFit/>
          </a:bodyPr>
          <a:lstStyle/>
          <a:p>
            <a:r>
              <a:rPr lang="en" sz="1200" b="1"/>
              <a:t>Post Score</a:t>
            </a:r>
            <a:endParaRPr lang="en-IN" sz="1200" b="1"/>
          </a:p>
        </p:txBody>
      </p:sp>
      <p:sp>
        <p:nvSpPr>
          <p:cNvPr id="22" name="Rectangle 21"/>
          <p:cNvSpPr/>
          <p:nvPr/>
        </p:nvSpPr>
        <p:spPr>
          <a:xfrm>
            <a:off x="8019882" y="3833881"/>
            <a:ext cx="918841" cy="276999"/>
          </a:xfrm>
          <a:prstGeom prst="rect">
            <a:avLst/>
          </a:prstGeom>
        </p:spPr>
        <p:txBody>
          <a:bodyPr wrap="none">
            <a:spAutoFit/>
          </a:bodyPr>
          <a:lstStyle/>
          <a:p>
            <a:r>
              <a:rPr lang="en-US" sz="1200" b="1"/>
              <a:t>Permalink</a:t>
            </a:r>
            <a:endParaRPr lang="en-IN" sz="1200" b="1"/>
          </a:p>
        </p:txBody>
      </p:sp>
      <p:cxnSp>
        <p:nvCxnSpPr>
          <p:cNvPr id="39" name="Straight Arrow Connector 38"/>
          <p:cNvCxnSpPr>
            <a:stCxn id="5" idx="0"/>
          </p:cNvCxnSpPr>
          <p:nvPr/>
        </p:nvCxnSpPr>
        <p:spPr>
          <a:xfrm flipV="1">
            <a:off x="922763" y="3504217"/>
            <a:ext cx="0" cy="345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V="1">
            <a:off x="2968856" y="3504217"/>
            <a:ext cx="0" cy="345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4538082" y="3505854"/>
            <a:ext cx="0" cy="345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6438253" y="3488826"/>
            <a:ext cx="0" cy="345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8511123" y="3533810"/>
            <a:ext cx="0" cy="345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6" idx="0"/>
          </p:cNvCxnSpPr>
          <p:nvPr/>
        </p:nvCxnSpPr>
        <p:spPr>
          <a:xfrm flipV="1">
            <a:off x="1765734" y="3580908"/>
            <a:ext cx="8568" cy="8025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V="1">
            <a:off x="3605259" y="3571082"/>
            <a:ext cx="8568" cy="8025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flipV="1">
            <a:off x="5633554" y="3477567"/>
            <a:ext cx="8568" cy="8025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7484924" y="3477567"/>
            <a:ext cx="8568" cy="8025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4" name="Picture 3" descr="Text&#10;&#10;Description automatically generated">
            <a:extLst>
              <a:ext uri="{FF2B5EF4-FFF2-40B4-BE49-F238E27FC236}">
                <a16:creationId xmlns:a16="http://schemas.microsoft.com/office/drawing/2014/main" id="{EE20616F-C98A-8749-21F4-C8DAA3D935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4" y="82230"/>
            <a:ext cx="1052487" cy="366713"/>
          </a:xfrm>
          <a:prstGeom prst="rect">
            <a:avLst/>
          </a:prstGeom>
        </p:spPr>
      </p:pic>
      <p:sp>
        <p:nvSpPr>
          <p:cNvPr id="2" name="Slide Number Placeholder 1">
            <a:extLst>
              <a:ext uri="{FF2B5EF4-FFF2-40B4-BE49-F238E27FC236}">
                <a16:creationId xmlns:a16="http://schemas.microsoft.com/office/drawing/2014/main" id="{8AB35BA4-122E-BBB4-D7B3-A6AF175EC9B7}"/>
              </a:ext>
            </a:extLst>
          </p:cNvPr>
          <p:cNvSpPr>
            <a:spLocks noGrp="1"/>
          </p:cNvSpPr>
          <p:nvPr>
            <p:ph type="sldNum" idx="12"/>
          </p:nvPr>
        </p:nvSpPr>
        <p:spPr/>
        <p:txBody>
          <a:bodyPr/>
          <a:lstStyle/>
          <a:p>
            <a:fld id="{00000000-1234-1234-1234-123412341234}" type="slidenum">
              <a:rPr lang="en"/>
              <a:t>9</a:t>
            </a:fld>
            <a:endParaRPr lang="en-US"/>
          </a:p>
        </p:txBody>
      </p:sp>
    </p:spTree>
    <p:extLst>
      <p:ext uri="{BB962C8B-B14F-4D97-AF65-F5344CB8AC3E}">
        <p14:creationId xmlns:p14="http://schemas.microsoft.com/office/powerpoint/2010/main" val="3068237622"/>
      </p:ext>
    </p:extLst>
  </p:cSld>
  <p:clrMapOvr>
    <a:masterClrMapping/>
  </p:clrMapOvr>
</p:sld>
</file>

<file path=ppt/theme/theme1.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28</Slides>
  <Notes>22</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1_Office Theme</vt:lpstr>
      <vt:lpstr>PowerPoint Presentation</vt:lpstr>
      <vt:lpstr>PowerPoint Presentation</vt:lpstr>
      <vt:lpstr>PowerPoint Presentation</vt:lpstr>
      <vt:lpstr>PowerPoint Presentation</vt:lpstr>
      <vt:lpstr>PowerPoint Presentation</vt:lpstr>
      <vt:lpstr>PowerPoint Presentation</vt:lpstr>
      <vt:lpstr>WHY REDDIT WALLSTREETBETS?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Nifty Stock Price Prediction Review</dc:title>
  <cp:revision>2</cp:revision>
  <dcterms:modified xsi:type="dcterms:W3CDTF">2023-03-08T19:02:49Z</dcterms:modified>
</cp:coreProperties>
</file>